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2" r:id="rId2"/>
    <p:sldMasterId id="2147483684" r:id="rId3"/>
  </p:sldMasterIdLst>
  <p:notesMasterIdLst>
    <p:notesMasterId r:id="rId22"/>
  </p:notesMasterIdLst>
  <p:sldIdLst>
    <p:sldId id="281" r:id="rId4"/>
    <p:sldId id="282" r:id="rId5"/>
    <p:sldId id="283" r:id="rId6"/>
    <p:sldId id="284" r:id="rId7"/>
    <p:sldId id="264" r:id="rId8"/>
    <p:sldId id="285" r:id="rId9"/>
    <p:sldId id="273" r:id="rId10"/>
    <p:sldId id="277" r:id="rId11"/>
    <p:sldId id="274" r:id="rId12"/>
    <p:sldId id="275" r:id="rId13"/>
    <p:sldId id="276" r:id="rId14"/>
    <p:sldId id="286" r:id="rId15"/>
    <p:sldId id="287" r:id="rId16"/>
    <p:sldId id="288" r:id="rId17"/>
    <p:sldId id="289" r:id="rId18"/>
    <p:sldId id="292" r:id="rId19"/>
    <p:sldId id="293" r:id="rId20"/>
    <p:sldId id="294" r:id="rId21"/>
  </p:sldIdLst>
  <p:sldSz cx="9144000" cy="5143500" type="screen16x9"/>
  <p:notesSz cx="6858000" cy="9144000"/>
  <p:embeddedFontLst>
    <p:embeddedFont>
      <p:font typeface="Trade Gothic Next Rounded" panose="020F05030403030200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iGht4f9hy6orB29UyWSflIMDjl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66F5CE-26D8-4CB4-B16C-1CBFB950E444}" v="5" dt="2026-04-10T10:23:13.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0" d="100"/>
          <a:sy n="100" d="100"/>
        </p:scale>
        <p:origin x="72"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85"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83" Type="http://customschemas.google.com/relationships/presentationmetadata" Target="metadata"/><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lbert Ballast" userId="c38774bc-ef95-4ef8-9eca-374793ba7e47" providerId="ADAL" clId="{9EDB6A3A-6E33-4837-A65D-CAFC008FAC36}"/>
    <pc:docChg chg="undo custSel delSld modSld delMainMaster">
      <pc:chgData name="Adelbert Ballast" userId="c38774bc-ef95-4ef8-9eca-374793ba7e47" providerId="ADAL" clId="{9EDB6A3A-6E33-4837-A65D-CAFC008FAC36}" dt="2026-04-10T10:23:23.458" v="216" actId="20577"/>
      <pc:docMkLst>
        <pc:docMk/>
      </pc:docMkLst>
      <pc:sldChg chg="del">
        <pc:chgData name="Adelbert Ballast" userId="c38774bc-ef95-4ef8-9eca-374793ba7e47" providerId="ADAL" clId="{9EDB6A3A-6E33-4837-A65D-CAFC008FAC36}" dt="2026-04-10T10:18:53.813" v="34" actId="47"/>
        <pc:sldMkLst>
          <pc:docMk/>
          <pc:sldMk cId="0" sldId="256"/>
        </pc:sldMkLst>
      </pc:sldChg>
      <pc:sldChg chg="del">
        <pc:chgData name="Adelbert Ballast" userId="c38774bc-ef95-4ef8-9eca-374793ba7e47" providerId="ADAL" clId="{9EDB6A3A-6E33-4837-A65D-CAFC008FAC36}" dt="2026-04-10T10:11:29.713" v="0" actId="47"/>
        <pc:sldMkLst>
          <pc:docMk/>
          <pc:sldMk cId="0" sldId="257"/>
        </pc:sldMkLst>
      </pc:sldChg>
      <pc:sldChg chg="del">
        <pc:chgData name="Adelbert Ballast" userId="c38774bc-ef95-4ef8-9eca-374793ba7e47" providerId="ADAL" clId="{9EDB6A3A-6E33-4837-A65D-CAFC008FAC36}" dt="2026-04-10T10:11:29.713" v="0" actId="47"/>
        <pc:sldMkLst>
          <pc:docMk/>
          <pc:sldMk cId="0" sldId="258"/>
        </pc:sldMkLst>
      </pc:sldChg>
      <pc:sldChg chg="del">
        <pc:chgData name="Adelbert Ballast" userId="c38774bc-ef95-4ef8-9eca-374793ba7e47" providerId="ADAL" clId="{9EDB6A3A-6E33-4837-A65D-CAFC008FAC36}" dt="2026-04-10T10:19:30.366" v="35" actId="47"/>
        <pc:sldMkLst>
          <pc:docMk/>
          <pc:sldMk cId="0" sldId="259"/>
        </pc:sldMkLst>
      </pc:sldChg>
      <pc:sldChg chg="del">
        <pc:chgData name="Adelbert Ballast" userId="c38774bc-ef95-4ef8-9eca-374793ba7e47" providerId="ADAL" clId="{9EDB6A3A-6E33-4837-A65D-CAFC008FAC36}" dt="2026-04-10T10:11:29.713" v="0" actId="47"/>
        <pc:sldMkLst>
          <pc:docMk/>
          <pc:sldMk cId="0" sldId="260"/>
        </pc:sldMkLst>
      </pc:sldChg>
      <pc:sldChg chg="del">
        <pc:chgData name="Adelbert Ballast" userId="c38774bc-ef95-4ef8-9eca-374793ba7e47" providerId="ADAL" clId="{9EDB6A3A-6E33-4837-A65D-CAFC008FAC36}" dt="2026-04-10T10:11:29.713" v="0" actId="47"/>
        <pc:sldMkLst>
          <pc:docMk/>
          <pc:sldMk cId="0" sldId="261"/>
        </pc:sldMkLst>
      </pc:sldChg>
      <pc:sldChg chg="del">
        <pc:chgData name="Adelbert Ballast" userId="c38774bc-ef95-4ef8-9eca-374793ba7e47" providerId="ADAL" clId="{9EDB6A3A-6E33-4837-A65D-CAFC008FAC36}" dt="2026-04-10T10:11:29.713" v="0" actId="47"/>
        <pc:sldMkLst>
          <pc:docMk/>
          <pc:sldMk cId="0" sldId="262"/>
        </pc:sldMkLst>
      </pc:sldChg>
      <pc:sldChg chg="del">
        <pc:chgData name="Adelbert Ballast" userId="c38774bc-ef95-4ef8-9eca-374793ba7e47" providerId="ADAL" clId="{9EDB6A3A-6E33-4837-A65D-CAFC008FAC36}" dt="2026-04-10T10:11:29.713" v="0" actId="47"/>
        <pc:sldMkLst>
          <pc:docMk/>
          <pc:sldMk cId="0" sldId="263"/>
        </pc:sldMkLst>
      </pc:sldChg>
      <pc:sldChg chg="del">
        <pc:chgData name="Adelbert Ballast" userId="c38774bc-ef95-4ef8-9eca-374793ba7e47" providerId="ADAL" clId="{9EDB6A3A-6E33-4837-A65D-CAFC008FAC36}" dt="2026-04-10T10:11:29.713" v="0" actId="47"/>
        <pc:sldMkLst>
          <pc:docMk/>
          <pc:sldMk cId="0" sldId="265"/>
        </pc:sldMkLst>
      </pc:sldChg>
      <pc:sldChg chg="del">
        <pc:chgData name="Adelbert Ballast" userId="c38774bc-ef95-4ef8-9eca-374793ba7e47" providerId="ADAL" clId="{9EDB6A3A-6E33-4837-A65D-CAFC008FAC36}" dt="2026-04-10T10:11:29.713" v="0" actId="47"/>
        <pc:sldMkLst>
          <pc:docMk/>
          <pc:sldMk cId="0" sldId="266"/>
        </pc:sldMkLst>
      </pc:sldChg>
      <pc:sldChg chg="del">
        <pc:chgData name="Adelbert Ballast" userId="c38774bc-ef95-4ef8-9eca-374793ba7e47" providerId="ADAL" clId="{9EDB6A3A-6E33-4837-A65D-CAFC008FAC36}" dt="2026-04-10T10:11:29.713" v="0" actId="47"/>
        <pc:sldMkLst>
          <pc:docMk/>
          <pc:sldMk cId="0" sldId="267"/>
        </pc:sldMkLst>
      </pc:sldChg>
      <pc:sldChg chg="del">
        <pc:chgData name="Adelbert Ballast" userId="c38774bc-ef95-4ef8-9eca-374793ba7e47" providerId="ADAL" clId="{9EDB6A3A-6E33-4837-A65D-CAFC008FAC36}" dt="2026-04-10T10:11:29.713" v="0" actId="47"/>
        <pc:sldMkLst>
          <pc:docMk/>
          <pc:sldMk cId="0" sldId="269"/>
        </pc:sldMkLst>
      </pc:sldChg>
      <pc:sldChg chg="del">
        <pc:chgData name="Adelbert Ballast" userId="c38774bc-ef95-4ef8-9eca-374793ba7e47" providerId="ADAL" clId="{9EDB6A3A-6E33-4837-A65D-CAFC008FAC36}" dt="2026-04-10T10:11:29.713" v="0" actId="47"/>
        <pc:sldMkLst>
          <pc:docMk/>
          <pc:sldMk cId="0" sldId="270"/>
        </pc:sldMkLst>
      </pc:sldChg>
      <pc:sldChg chg="del">
        <pc:chgData name="Adelbert Ballast" userId="c38774bc-ef95-4ef8-9eca-374793ba7e47" providerId="ADAL" clId="{9EDB6A3A-6E33-4837-A65D-CAFC008FAC36}" dt="2026-04-10T10:11:29.713" v="0" actId="47"/>
        <pc:sldMkLst>
          <pc:docMk/>
          <pc:sldMk cId="0" sldId="271"/>
        </pc:sldMkLst>
      </pc:sldChg>
      <pc:sldChg chg="del">
        <pc:chgData name="Adelbert Ballast" userId="c38774bc-ef95-4ef8-9eca-374793ba7e47" providerId="ADAL" clId="{9EDB6A3A-6E33-4837-A65D-CAFC008FAC36}" dt="2026-04-10T10:11:29.713" v="0" actId="47"/>
        <pc:sldMkLst>
          <pc:docMk/>
          <pc:sldMk cId="0" sldId="272"/>
        </pc:sldMkLst>
      </pc:sldChg>
      <pc:sldChg chg="del">
        <pc:chgData name="Adelbert Ballast" userId="c38774bc-ef95-4ef8-9eca-374793ba7e47" providerId="ADAL" clId="{9EDB6A3A-6E33-4837-A65D-CAFC008FAC36}" dt="2026-04-10T10:11:29.713" v="0" actId="47"/>
        <pc:sldMkLst>
          <pc:docMk/>
          <pc:sldMk cId="0" sldId="278"/>
        </pc:sldMkLst>
      </pc:sldChg>
      <pc:sldChg chg="del">
        <pc:chgData name="Adelbert Ballast" userId="c38774bc-ef95-4ef8-9eca-374793ba7e47" providerId="ADAL" clId="{9EDB6A3A-6E33-4837-A65D-CAFC008FAC36}" dt="2026-04-10T10:11:29.713" v="0" actId="47"/>
        <pc:sldMkLst>
          <pc:docMk/>
          <pc:sldMk cId="4233226015" sldId="280"/>
        </pc:sldMkLst>
      </pc:sldChg>
      <pc:sldChg chg="addSp delSp modSp mod">
        <pc:chgData name="Adelbert Ballast" userId="c38774bc-ef95-4ef8-9eca-374793ba7e47" providerId="ADAL" clId="{9EDB6A3A-6E33-4837-A65D-CAFC008FAC36}" dt="2026-04-10T10:23:01.546" v="207" actId="114"/>
        <pc:sldMkLst>
          <pc:docMk/>
          <pc:sldMk cId="287142998" sldId="293"/>
        </pc:sldMkLst>
        <pc:spChg chg="mod">
          <ac:chgData name="Adelbert Ballast" userId="c38774bc-ef95-4ef8-9eca-374793ba7e47" providerId="ADAL" clId="{9EDB6A3A-6E33-4837-A65D-CAFC008FAC36}" dt="2026-04-10T10:18:18.385" v="30" actId="6549"/>
          <ac:spMkLst>
            <pc:docMk/>
            <pc:sldMk cId="287142998" sldId="293"/>
            <ac:spMk id="4" creationId="{A4A4C74B-1575-3650-534D-EF7DB308A3D8}"/>
          </ac:spMkLst>
        </pc:spChg>
        <pc:spChg chg="add del mod">
          <ac:chgData name="Adelbert Ballast" userId="c38774bc-ef95-4ef8-9eca-374793ba7e47" providerId="ADAL" clId="{9EDB6A3A-6E33-4837-A65D-CAFC008FAC36}" dt="2026-04-10T10:17:10.986" v="15" actId="478"/>
          <ac:spMkLst>
            <pc:docMk/>
            <pc:sldMk cId="287142998" sldId="293"/>
            <ac:spMk id="7" creationId="{B074A314-33A5-FD6D-E529-5C4CD5F2AE56}"/>
          </ac:spMkLst>
        </pc:spChg>
        <pc:spChg chg="add mod">
          <ac:chgData name="Adelbert Ballast" userId="c38774bc-ef95-4ef8-9eca-374793ba7e47" providerId="ADAL" clId="{9EDB6A3A-6E33-4837-A65D-CAFC008FAC36}" dt="2026-04-10T10:23:01.546" v="207" actId="114"/>
          <ac:spMkLst>
            <pc:docMk/>
            <pc:sldMk cId="287142998" sldId="293"/>
            <ac:spMk id="11" creationId="{217BDE95-92BA-FEE0-2867-1864D36EDC76}"/>
          </ac:spMkLst>
        </pc:spChg>
        <pc:picChg chg="mod">
          <ac:chgData name="Adelbert Ballast" userId="c38774bc-ef95-4ef8-9eca-374793ba7e47" providerId="ADAL" clId="{9EDB6A3A-6E33-4837-A65D-CAFC008FAC36}" dt="2026-04-10T10:18:21.830" v="31" actId="1076"/>
          <ac:picMkLst>
            <pc:docMk/>
            <pc:sldMk cId="287142998" sldId="293"/>
            <ac:picMk id="3" creationId="{CA98124F-512F-77ED-7653-6D71B64BE01B}"/>
          </ac:picMkLst>
        </pc:picChg>
        <pc:picChg chg="add del mod">
          <ac:chgData name="Adelbert Ballast" userId="c38774bc-ef95-4ef8-9eca-374793ba7e47" providerId="ADAL" clId="{9EDB6A3A-6E33-4837-A65D-CAFC008FAC36}" dt="2026-04-10T10:17:20.587" v="17" actId="478"/>
          <ac:picMkLst>
            <pc:docMk/>
            <pc:sldMk cId="287142998" sldId="293"/>
            <ac:picMk id="5" creationId="{7FABEF1A-A37E-8064-0215-270B4B1929B3}"/>
          </ac:picMkLst>
        </pc:picChg>
        <pc:picChg chg="add mod">
          <ac:chgData name="Adelbert Ballast" userId="c38774bc-ef95-4ef8-9eca-374793ba7e47" providerId="ADAL" clId="{9EDB6A3A-6E33-4837-A65D-CAFC008FAC36}" dt="2026-04-10T10:18:42.559" v="33" actId="1076"/>
          <ac:picMkLst>
            <pc:docMk/>
            <pc:sldMk cId="287142998" sldId="293"/>
            <ac:picMk id="10" creationId="{38575D61-834E-B0B5-81BE-401E607F91B1}"/>
          </ac:picMkLst>
        </pc:picChg>
      </pc:sldChg>
      <pc:sldChg chg="addSp modSp mod">
        <pc:chgData name="Adelbert Ballast" userId="c38774bc-ef95-4ef8-9eca-374793ba7e47" providerId="ADAL" clId="{9EDB6A3A-6E33-4837-A65D-CAFC008FAC36}" dt="2026-04-10T10:23:23.458" v="216" actId="20577"/>
        <pc:sldMkLst>
          <pc:docMk/>
          <pc:sldMk cId="3638529420" sldId="294"/>
        </pc:sldMkLst>
        <pc:spChg chg="add mod">
          <ac:chgData name="Adelbert Ballast" userId="c38774bc-ef95-4ef8-9eca-374793ba7e47" providerId="ADAL" clId="{9EDB6A3A-6E33-4837-A65D-CAFC008FAC36}" dt="2026-04-10T10:16:22.269" v="10"/>
          <ac:spMkLst>
            <pc:docMk/>
            <pc:sldMk cId="3638529420" sldId="294"/>
            <ac:spMk id="3" creationId="{E9D02510-5DE1-9412-25DD-79EC8B20122E}"/>
          </ac:spMkLst>
        </pc:spChg>
        <pc:spChg chg="mod">
          <ac:chgData name="Adelbert Ballast" userId="c38774bc-ef95-4ef8-9eca-374793ba7e47" providerId="ADAL" clId="{9EDB6A3A-6E33-4837-A65D-CAFC008FAC36}" dt="2026-04-10T10:17:55.304" v="25" actId="1076"/>
          <ac:spMkLst>
            <pc:docMk/>
            <pc:sldMk cId="3638529420" sldId="294"/>
            <ac:spMk id="4" creationId="{8FEA0F24-ED67-D03E-A5DD-CC59EFF0B19D}"/>
          </ac:spMkLst>
        </pc:spChg>
        <pc:spChg chg="add mod">
          <ac:chgData name="Adelbert Ballast" userId="c38774bc-ef95-4ef8-9eca-374793ba7e47" providerId="ADAL" clId="{9EDB6A3A-6E33-4837-A65D-CAFC008FAC36}" dt="2026-04-10T10:23:23.458" v="216" actId="20577"/>
          <ac:spMkLst>
            <pc:docMk/>
            <pc:sldMk cId="3638529420" sldId="294"/>
            <ac:spMk id="8" creationId="{F504B959-173A-8D23-1074-100CB22AAA99}"/>
          </ac:spMkLst>
        </pc:spChg>
        <pc:picChg chg="mod">
          <ac:chgData name="Adelbert Ballast" userId="c38774bc-ef95-4ef8-9eca-374793ba7e47" providerId="ADAL" clId="{9EDB6A3A-6E33-4837-A65D-CAFC008FAC36}" dt="2026-04-10T10:17:40.098" v="21" actId="1076"/>
          <ac:picMkLst>
            <pc:docMk/>
            <pc:sldMk cId="3638529420" sldId="294"/>
            <ac:picMk id="6" creationId="{01B50AF9-E992-2DFC-3BBE-EA523F311E57}"/>
          </ac:picMkLst>
        </pc:picChg>
        <pc:picChg chg="add mod">
          <ac:chgData name="Adelbert Ballast" userId="c38774bc-ef95-4ef8-9eca-374793ba7e47" providerId="ADAL" clId="{9EDB6A3A-6E33-4837-A65D-CAFC008FAC36}" dt="2026-04-10T10:18:09.275" v="28" actId="1076"/>
          <ac:picMkLst>
            <pc:docMk/>
            <pc:sldMk cId="3638529420" sldId="294"/>
            <ac:picMk id="7" creationId="{07FC6D70-7699-F83B-79BB-742CC4B6CAC4}"/>
          </ac:picMkLst>
        </pc:picChg>
      </pc:sldChg>
      <pc:sldChg chg="del">
        <pc:chgData name="Adelbert Ballast" userId="c38774bc-ef95-4ef8-9eca-374793ba7e47" providerId="ADAL" clId="{9EDB6A3A-6E33-4837-A65D-CAFC008FAC36}" dt="2026-04-10T10:19:30.366" v="35" actId="47"/>
        <pc:sldMkLst>
          <pc:docMk/>
          <pc:sldMk cId="532949098" sldId="296"/>
        </pc:sldMkLst>
      </pc:sldChg>
      <pc:sldChg chg="del">
        <pc:chgData name="Adelbert Ballast" userId="c38774bc-ef95-4ef8-9eca-374793ba7e47" providerId="ADAL" clId="{9EDB6A3A-6E33-4837-A65D-CAFC008FAC36}" dt="2026-04-10T10:11:29.713" v="0" actId="47"/>
        <pc:sldMkLst>
          <pc:docMk/>
          <pc:sldMk cId="3699232006" sldId="297"/>
        </pc:sldMkLst>
      </pc:sldChg>
      <pc:sldChg chg="del">
        <pc:chgData name="Adelbert Ballast" userId="c38774bc-ef95-4ef8-9eca-374793ba7e47" providerId="ADAL" clId="{9EDB6A3A-6E33-4837-A65D-CAFC008FAC36}" dt="2026-04-10T10:19:30.366" v="35" actId="47"/>
        <pc:sldMkLst>
          <pc:docMk/>
          <pc:sldMk cId="1491879026" sldId="298"/>
        </pc:sldMkLst>
      </pc:sldChg>
      <pc:sldChg chg="del">
        <pc:chgData name="Adelbert Ballast" userId="c38774bc-ef95-4ef8-9eca-374793ba7e47" providerId="ADAL" clId="{9EDB6A3A-6E33-4837-A65D-CAFC008FAC36}" dt="2026-04-10T10:19:30.366" v="35" actId="47"/>
        <pc:sldMkLst>
          <pc:docMk/>
          <pc:sldMk cId="2159425065" sldId="299"/>
        </pc:sldMkLst>
      </pc:sldChg>
      <pc:sldChg chg="del">
        <pc:chgData name="Adelbert Ballast" userId="c38774bc-ef95-4ef8-9eca-374793ba7e47" providerId="ADAL" clId="{9EDB6A3A-6E33-4837-A65D-CAFC008FAC36}" dt="2026-04-10T10:19:30.366" v="35" actId="47"/>
        <pc:sldMkLst>
          <pc:docMk/>
          <pc:sldMk cId="266640355" sldId="300"/>
        </pc:sldMkLst>
      </pc:sldChg>
      <pc:sldChg chg="del">
        <pc:chgData name="Adelbert Ballast" userId="c38774bc-ef95-4ef8-9eca-374793ba7e47" providerId="ADAL" clId="{9EDB6A3A-6E33-4837-A65D-CAFC008FAC36}" dt="2026-04-10T10:19:30.366" v="35" actId="47"/>
        <pc:sldMkLst>
          <pc:docMk/>
          <pc:sldMk cId="1487064618" sldId="301"/>
        </pc:sldMkLst>
      </pc:sldChg>
      <pc:sldChg chg="del">
        <pc:chgData name="Adelbert Ballast" userId="c38774bc-ef95-4ef8-9eca-374793ba7e47" providerId="ADAL" clId="{9EDB6A3A-6E33-4837-A65D-CAFC008FAC36}" dt="2026-04-10T10:19:30.366" v="35" actId="47"/>
        <pc:sldMkLst>
          <pc:docMk/>
          <pc:sldMk cId="2622272650" sldId="302"/>
        </pc:sldMkLst>
      </pc:sldChg>
      <pc:sldChg chg="del">
        <pc:chgData name="Adelbert Ballast" userId="c38774bc-ef95-4ef8-9eca-374793ba7e47" providerId="ADAL" clId="{9EDB6A3A-6E33-4837-A65D-CAFC008FAC36}" dt="2026-04-10T10:19:30.366" v="35" actId="47"/>
        <pc:sldMkLst>
          <pc:docMk/>
          <pc:sldMk cId="2179619369" sldId="303"/>
        </pc:sldMkLst>
      </pc:sldChg>
      <pc:sldChg chg="del">
        <pc:chgData name="Adelbert Ballast" userId="c38774bc-ef95-4ef8-9eca-374793ba7e47" providerId="ADAL" clId="{9EDB6A3A-6E33-4837-A65D-CAFC008FAC36}" dt="2026-04-10T10:19:30.366" v="35" actId="47"/>
        <pc:sldMkLst>
          <pc:docMk/>
          <pc:sldMk cId="1849610438" sldId="304"/>
        </pc:sldMkLst>
      </pc:sldChg>
      <pc:sldChg chg="del">
        <pc:chgData name="Adelbert Ballast" userId="c38774bc-ef95-4ef8-9eca-374793ba7e47" providerId="ADAL" clId="{9EDB6A3A-6E33-4837-A65D-CAFC008FAC36}" dt="2026-04-10T10:19:30.366" v="35" actId="47"/>
        <pc:sldMkLst>
          <pc:docMk/>
          <pc:sldMk cId="2720958229" sldId="305"/>
        </pc:sldMkLst>
      </pc:sldChg>
      <pc:sldChg chg="del">
        <pc:chgData name="Adelbert Ballast" userId="c38774bc-ef95-4ef8-9eca-374793ba7e47" providerId="ADAL" clId="{9EDB6A3A-6E33-4837-A65D-CAFC008FAC36}" dt="2026-04-10T10:19:30.366" v="35" actId="47"/>
        <pc:sldMkLst>
          <pc:docMk/>
          <pc:sldMk cId="0" sldId="306"/>
        </pc:sldMkLst>
      </pc:sldChg>
      <pc:sldChg chg="del">
        <pc:chgData name="Adelbert Ballast" userId="c38774bc-ef95-4ef8-9eca-374793ba7e47" providerId="ADAL" clId="{9EDB6A3A-6E33-4837-A65D-CAFC008FAC36}" dt="2026-04-10T10:19:30.366" v="35" actId="47"/>
        <pc:sldMkLst>
          <pc:docMk/>
          <pc:sldMk cId="1060774512" sldId="307"/>
        </pc:sldMkLst>
      </pc:sldChg>
      <pc:sldChg chg="del">
        <pc:chgData name="Adelbert Ballast" userId="c38774bc-ef95-4ef8-9eca-374793ba7e47" providerId="ADAL" clId="{9EDB6A3A-6E33-4837-A65D-CAFC008FAC36}" dt="2026-04-10T10:19:30.366" v="35" actId="47"/>
        <pc:sldMkLst>
          <pc:docMk/>
          <pc:sldMk cId="4208172176" sldId="308"/>
        </pc:sldMkLst>
      </pc:sldChg>
      <pc:sldChg chg="del">
        <pc:chgData name="Adelbert Ballast" userId="c38774bc-ef95-4ef8-9eca-374793ba7e47" providerId="ADAL" clId="{9EDB6A3A-6E33-4837-A65D-CAFC008FAC36}" dt="2026-04-10T10:19:30.366" v="35" actId="47"/>
        <pc:sldMkLst>
          <pc:docMk/>
          <pc:sldMk cId="745571741" sldId="309"/>
        </pc:sldMkLst>
      </pc:sldChg>
      <pc:sldChg chg="del">
        <pc:chgData name="Adelbert Ballast" userId="c38774bc-ef95-4ef8-9eca-374793ba7e47" providerId="ADAL" clId="{9EDB6A3A-6E33-4837-A65D-CAFC008FAC36}" dt="2026-04-10T10:19:30.366" v="35" actId="47"/>
        <pc:sldMkLst>
          <pc:docMk/>
          <pc:sldMk cId="948473466" sldId="310"/>
        </pc:sldMkLst>
      </pc:sldChg>
      <pc:sldChg chg="del">
        <pc:chgData name="Adelbert Ballast" userId="c38774bc-ef95-4ef8-9eca-374793ba7e47" providerId="ADAL" clId="{9EDB6A3A-6E33-4837-A65D-CAFC008FAC36}" dt="2026-04-10T10:19:30.366" v="35" actId="47"/>
        <pc:sldMkLst>
          <pc:docMk/>
          <pc:sldMk cId="950470417" sldId="311"/>
        </pc:sldMkLst>
      </pc:sldChg>
      <pc:sldChg chg="del">
        <pc:chgData name="Adelbert Ballast" userId="c38774bc-ef95-4ef8-9eca-374793ba7e47" providerId="ADAL" clId="{9EDB6A3A-6E33-4837-A65D-CAFC008FAC36}" dt="2026-04-10T10:19:30.366" v="35" actId="47"/>
        <pc:sldMkLst>
          <pc:docMk/>
          <pc:sldMk cId="1235345490" sldId="312"/>
        </pc:sldMkLst>
      </pc:sldChg>
      <pc:sldChg chg="del">
        <pc:chgData name="Adelbert Ballast" userId="c38774bc-ef95-4ef8-9eca-374793ba7e47" providerId="ADAL" clId="{9EDB6A3A-6E33-4837-A65D-CAFC008FAC36}" dt="2026-04-10T10:19:30.366" v="35" actId="47"/>
        <pc:sldMkLst>
          <pc:docMk/>
          <pc:sldMk cId="3881010111" sldId="313"/>
        </pc:sldMkLst>
      </pc:sldChg>
      <pc:sldChg chg="del">
        <pc:chgData name="Adelbert Ballast" userId="c38774bc-ef95-4ef8-9eca-374793ba7e47" providerId="ADAL" clId="{9EDB6A3A-6E33-4837-A65D-CAFC008FAC36}" dt="2026-04-10T10:19:30.366" v="35" actId="47"/>
        <pc:sldMkLst>
          <pc:docMk/>
          <pc:sldMk cId="2658081200" sldId="314"/>
        </pc:sldMkLst>
      </pc:sldChg>
      <pc:sldChg chg="del">
        <pc:chgData name="Adelbert Ballast" userId="c38774bc-ef95-4ef8-9eca-374793ba7e47" providerId="ADAL" clId="{9EDB6A3A-6E33-4837-A65D-CAFC008FAC36}" dt="2026-04-10T10:19:30.366" v="35" actId="47"/>
        <pc:sldMkLst>
          <pc:docMk/>
          <pc:sldMk cId="471234921" sldId="315"/>
        </pc:sldMkLst>
      </pc:sldChg>
      <pc:sldChg chg="del">
        <pc:chgData name="Adelbert Ballast" userId="c38774bc-ef95-4ef8-9eca-374793ba7e47" providerId="ADAL" clId="{9EDB6A3A-6E33-4837-A65D-CAFC008FAC36}" dt="2026-04-10T10:19:30.366" v="35" actId="47"/>
        <pc:sldMkLst>
          <pc:docMk/>
          <pc:sldMk cId="2431562000" sldId="316"/>
        </pc:sldMkLst>
      </pc:sldChg>
      <pc:sldChg chg="del">
        <pc:chgData name="Adelbert Ballast" userId="c38774bc-ef95-4ef8-9eca-374793ba7e47" providerId="ADAL" clId="{9EDB6A3A-6E33-4837-A65D-CAFC008FAC36}" dt="2026-04-10T10:19:30.366" v="35" actId="47"/>
        <pc:sldMkLst>
          <pc:docMk/>
          <pc:sldMk cId="1256515237" sldId="317"/>
        </pc:sldMkLst>
      </pc:sldChg>
      <pc:sldMasterChg chg="del delSldLayout">
        <pc:chgData name="Adelbert Ballast" userId="c38774bc-ef95-4ef8-9eca-374793ba7e47" providerId="ADAL" clId="{9EDB6A3A-6E33-4837-A65D-CAFC008FAC36}" dt="2026-04-10T10:18:53.813" v="34" actId="47"/>
        <pc:sldMasterMkLst>
          <pc:docMk/>
          <pc:sldMasterMk cId="0" sldId="2147483648"/>
        </pc:sldMasterMkLst>
        <pc:sldLayoutChg chg="del">
          <pc:chgData name="Adelbert Ballast" userId="c38774bc-ef95-4ef8-9eca-374793ba7e47" providerId="ADAL" clId="{9EDB6A3A-6E33-4837-A65D-CAFC008FAC36}" dt="2026-04-10T10:18:53.813" v="34" actId="47"/>
          <pc:sldLayoutMkLst>
            <pc:docMk/>
            <pc:sldMasterMk cId="0" sldId="2147483648"/>
            <pc:sldLayoutMk cId="0" sldId="2147483649"/>
          </pc:sldLayoutMkLst>
        </pc:sldLayoutChg>
        <pc:sldLayoutChg chg="del">
          <pc:chgData name="Adelbert Ballast" userId="c38774bc-ef95-4ef8-9eca-374793ba7e47" providerId="ADAL" clId="{9EDB6A3A-6E33-4837-A65D-CAFC008FAC36}" dt="2026-04-10T10:18:53.813" v="34" actId="47"/>
          <pc:sldLayoutMkLst>
            <pc:docMk/>
            <pc:sldMasterMk cId="0" sldId="2147483648"/>
            <pc:sldLayoutMk cId="0" sldId="2147483651"/>
          </pc:sldLayoutMkLst>
        </pc:sldLayoutChg>
        <pc:sldLayoutChg chg="del">
          <pc:chgData name="Adelbert Ballast" userId="c38774bc-ef95-4ef8-9eca-374793ba7e47" providerId="ADAL" clId="{9EDB6A3A-6E33-4837-A65D-CAFC008FAC36}" dt="2026-04-10T10:18:53.813" v="34" actId="47"/>
          <pc:sldLayoutMkLst>
            <pc:docMk/>
            <pc:sldMasterMk cId="0" sldId="2147483648"/>
            <pc:sldLayoutMk cId="0" sldId="2147483652"/>
          </pc:sldLayoutMkLst>
        </pc:sldLayoutChg>
        <pc:sldLayoutChg chg="del">
          <pc:chgData name="Adelbert Ballast" userId="c38774bc-ef95-4ef8-9eca-374793ba7e47" providerId="ADAL" clId="{9EDB6A3A-6E33-4837-A65D-CAFC008FAC36}" dt="2026-04-10T10:18:53.813" v="34" actId="47"/>
          <pc:sldLayoutMkLst>
            <pc:docMk/>
            <pc:sldMasterMk cId="0" sldId="2147483648"/>
            <pc:sldLayoutMk cId="0" sldId="2147483653"/>
          </pc:sldLayoutMkLst>
        </pc:sldLayoutChg>
        <pc:sldLayoutChg chg="del">
          <pc:chgData name="Adelbert Ballast" userId="c38774bc-ef95-4ef8-9eca-374793ba7e47" providerId="ADAL" clId="{9EDB6A3A-6E33-4837-A65D-CAFC008FAC36}" dt="2026-04-10T10:18:53.813" v="34" actId="47"/>
          <pc:sldLayoutMkLst>
            <pc:docMk/>
            <pc:sldMasterMk cId="0" sldId="2147483648"/>
            <pc:sldLayoutMk cId="0" sldId="2147483654"/>
          </pc:sldLayoutMkLst>
        </pc:sldLayoutChg>
        <pc:sldLayoutChg chg="del">
          <pc:chgData name="Adelbert Ballast" userId="c38774bc-ef95-4ef8-9eca-374793ba7e47" providerId="ADAL" clId="{9EDB6A3A-6E33-4837-A65D-CAFC008FAC36}" dt="2026-04-10T10:18:53.813" v="34" actId="47"/>
          <pc:sldLayoutMkLst>
            <pc:docMk/>
            <pc:sldMasterMk cId="0" sldId="2147483648"/>
            <pc:sldLayoutMk cId="0" sldId="2147483655"/>
          </pc:sldLayoutMkLst>
        </pc:sldLayoutChg>
        <pc:sldLayoutChg chg="del">
          <pc:chgData name="Adelbert Ballast" userId="c38774bc-ef95-4ef8-9eca-374793ba7e47" providerId="ADAL" clId="{9EDB6A3A-6E33-4837-A65D-CAFC008FAC36}" dt="2026-04-10T10:18:53.813" v="34" actId="47"/>
          <pc:sldLayoutMkLst>
            <pc:docMk/>
            <pc:sldMasterMk cId="0" sldId="2147483648"/>
            <pc:sldLayoutMk cId="0" sldId="2147483656"/>
          </pc:sldLayoutMkLst>
        </pc:sldLayoutChg>
        <pc:sldLayoutChg chg="del">
          <pc:chgData name="Adelbert Ballast" userId="c38774bc-ef95-4ef8-9eca-374793ba7e47" providerId="ADAL" clId="{9EDB6A3A-6E33-4837-A65D-CAFC008FAC36}" dt="2026-04-10T10:18:53.813" v="34" actId="47"/>
          <pc:sldLayoutMkLst>
            <pc:docMk/>
            <pc:sldMasterMk cId="0" sldId="2147483648"/>
            <pc:sldLayoutMk cId="0" sldId="2147483657"/>
          </pc:sldLayoutMkLst>
        </pc:sldLayoutChg>
        <pc:sldLayoutChg chg="del">
          <pc:chgData name="Adelbert Ballast" userId="c38774bc-ef95-4ef8-9eca-374793ba7e47" providerId="ADAL" clId="{9EDB6A3A-6E33-4837-A65D-CAFC008FAC36}" dt="2026-04-10T10:18:53.813" v="34" actId="47"/>
          <pc:sldLayoutMkLst>
            <pc:docMk/>
            <pc:sldMasterMk cId="0" sldId="2147483648"/>
            <pc:sldLayoutMk cId="0" sldId="2147483658"/>
          </pc:sldLayoutMkLst>
        </pc:sldLayoutChg>
        <pc:sldLayoutChg chg="del">
          <pc:chgData name="Adelbert Ballast" userId="c38774bc-ef95-4ef8-9eca-374793ba7e47" providerId="ADAL" clId="{9EDB6A3A-6E33-4837-A65D-CAFC008FAC36}" dt="2026-04-10T10:18:53.813" v="34" actId="47"/>
          <pc:sldLayoutMkLst>
            <pc:docMk/>
            <pc:sldMasterMk cId="0" sldId="2147483648"/>
            <pc:sldLayoutMk cId="0" sldId="2147483659"/>
          </pc:sldLayoutMkLst>
        </pc:sldLayoutChg>
      </pc:sldMasterChg>
      <pc:sldMasterChg chg="del delSldLayout">
        <pc:chgData name="Adelbert Ballast" userId="c38774bc-ef95-4ef8-9eca-374793ba7e47" providerId="ADAL" clId="{9EDB6A3A-6E33-4837-A65D-CAFC008FAC36}" dt="2026-04-10T10:19:30.366" v="35" actId="47"/>
        <pc:sldMasterMkLst>
          <pc:docMk/>
          <pc:sldMasterMk cId="1053442776" sldId="2147483696"/>
        </pc:sldMasterMkLst>
        <pc:sldLayoutChg chg="del">
          <pc:chgData name="Adelbert Ballast" userId="c38774bc-ef95-4ef8-9eca-374793ba7e47" providerId="ADAL" clId="{9EDB6A3A-6E33-4837-A65D-CAFC008FAC36}" dt="2026-04-10T10:19:30.366" v="35" actId="47"/>
          <pc:sldLayoutMkLst>
            <pc:docMk/>
            <pc:sldMasterMk cId="1053442776" sldId="2147483696"/>
            <pc:sldLayoutMk cId="2294459793" sldId="2147483697"/>
          </pc:sldLayoutMkLst>
        </pc:sldLayoutChg>
        <pc:sldLayoutChg chg="del">
          <pc:chgData name="Adelbert Ballast" userId="c38774bc-ef95-4ef8-9eca-374793ba7e47" providerId="ADAL" clId="{9EDB6A3A-6E33-4837-A65D-CAFC008FAC36}" dt="2026-04-10T10:19:30.366" v="35" actId="47"/>
          <pc:sldLayoutMkLst>
            <pc:docMk/>
            <pc:sldMasterMk cId="1053442776" sldId="2147483696"/>
            <pc:sldLayoutMk cId="276286235" sldId="2147483698"/>
          </pc:sldLayoutMkLst>
        </pc:sldLayoutChg>
        <pc:sldLayoutChg chg="del">
          <pc:chgData name="Adelbert Ballast" userId="c38774bc-ef95-4ef8-9eca-374793ba7e47" providerId="ADAL" clId="{9EDB6A3A-6E33-4837-A65D-CAFC008FAC36}" dt="2026-04-10T10:19:30.366" v="35" actId="47"/>
          <pc:sldLayoutMkLst>
            <pc:docMk/>
            <pc:sldMasterMk cId="1053442776" sldId="2147483696"/>
            <pc:sldLayoutMk cId="468514370" sldId="2147483699"/>
          </pc:sldLayoutMkLst>
        </pc:sldLayoutChg>
        <pc:sldLayoutChg chg="del">
          <pc:chgData name="Adelbert Ballast" userId="c38774bc-ef95-4ef8-9eca-374793ba7e47" providerId="ADAL" clId="{9EDB6A3A-6E33-4837-A65D-CAFC008FAC36}" dt="2026-04-10T10:19:30.366" v="35" actId="47"/>
          <pc:sldLayoutMkLst>
            <pc:docMk/>
            <pc:sldMasterMk cId="1053442776" sldId="2147483696"/>
            <pc:sldLayoutMk cId="1731890449" sldId="2147483700"/>
          </pc:sldLayoutMkLst>
        </pc:sldLayoutChg>
        <pc:sldLayoutChg chg="del">
          <pc:chgData name="Adelbert Ballast" userId="c38774bc-ef95-4ef8-9eca-374793ba7e47" providerId="ADAL" clId="{9EDB6A3A-6E33-4837-A65D-CAFC008FAC36}" dt="2026-04-10T10:19:30.366" v="35" actId="47"/>
          <pc:sldLayoutMkLst>
            <pc:docMk/>
            <pc:sldMasterMk cId="1053442776" sldId="2147483696"/>
            <pc:sldLayoutMk cId="3031447726" sldId="2147483701"/>
          </pc:sldLayoutMkLst>
        </pc:sldLayoutChg>
        <pc:sldLayoutChg chg="del">
          <pc:chgData name="Adelbert Ballast" userId="c38774bc-ef95-4ef8-9eca-374793ba7e47" providerId="ADAL" clId="{9EDB6A3A-6E33-4837-A65D-CAFC008FAC36}" dt="2026-04-10T10:19:30.366" v="35" actId="47"/>
          <pc:sldLayoutMkLst>
            <pc:docMk/>
            <pc:sldMasterMk cId="1053442776" sldId="2147483696"/>
            <pc:sldLayoutMk cId="286926717" sldId="2147483702"/>
          </pc:sldLayoutMkLst>
        </pc:sldLayoutChg>
        <pc:sldLayoutChg chg="del">
          <pc:chgData name="Adelbert Ballast" userId="c38774bc-ef95-4ef8-9eca-374793ba7e47" providerId="ADAL" clId="{9EDB6A3A-6E33-4837-A65D-CAFC008FAC36}" dt="2026-04-10T10:19:30.366" v="35" actId="47"/>
          <pc:sldLayoutMkLst>
            <pc:docMk/>
            <pc:sldMasterMk cId="1053442776" sldId="2147483696"/>
            <pc:sldLayoutMk cId="2174084427" sldId="2147483703"/>
          </pc:sldLayoutMkLst>
        </pc:sldLayoutChg>
        <pc:sldLayoutChg chg="del">
          <pc:chgData name="Adelbert Ballast" userId="c38774bc-ef95-4ef8-9eca-374793ba7e47" providerId="ADAL" clId="{9EDB6A3A-6E33-4837-A65D-CAFC008FAC36}" dt="2026-04-10T10:19:30.366" v="35" actId="47"/>
          <pc:sldLayoutMkLst>
            <pc:docMk/>
            <pc:sldMasterMk cId="1053442776" sldId="2147483696"/>
            <pc:sldLayoutMk cId="1660045371" sldId="2147483704"/>
          </pc:sldLayoutMkLst>
        </pc:sldLayoutChg>
        <pc:sldLayoutChg chg="del">
          <pc:chgData name="Adelbert Ballast" userId="c38774bc-ef95-4ef8-9eca-374793ba7e47" providerId="ADAL" clId="{9EDB6A3A-6E33-4837-A65D-CAFC008FAC36}" dt="2026-04-10T10:19:30.366" v="35" actId="47"/>
          <pc:sldLayoutMkLst>
            <pc:docMk/>
            <pc:sldMasterMk cId="1053442776" sldId="2147483696"/>
            <pc:sldLayoutMk cId="1108809589" sldId="2147483705"/>
          </pc:sldLayoutMkLst>
        </pc:sldLayoutChg>
        <pc:sldLayoutChg chg="del">
          <pc:chgData name="Adelbert Ballast" userId="c38774bc-ef95-4ef8-9eca-374793ba7e47" providerId="ADAL" clId="{9EDB6A3A-6E33-4837-A65D-CAFC008FAC36}" dt="2026-04-10T10:19:30.366" v="35" actId="47"/>
          <pc:sldLayoutMkLst>
            <pc:docMk/>
            <pc:sldMasterMk cId="1053442776" sldId="2147483696"/>
            <pc:sldLayoutMk cId="633173584" sldId="2147483706"/>
          </pc:sldLayoutMkLst>
        </pc:sldLayoutChg>
        <pc:sldLayoutChg chg="del">
          <pc:chgData name="Adelbert Ballast" userId="c38774bc-ef95-4ef8-9eca-374793ba7e47" providerId="ADAL" clId="{9EDB6A3A-6E33-4837-A65D-CAFC008FAC36}" dt="2026-04-10T10:19:30.366" v="35" actId="47"/>
          <pc:sldLayoutMkLst>
            <pc:docMk/>
            <pc:sldMasterMk cId="1053442776" sldId="2147483696"/>
            <pc:sldLayoutMk cId="2931277626" sldId="2147483707"/>
          </pc:sldLayoutMkLst>
        </pc:sldLayoutChg>
        <pc:sldLayoutChg chg="del">
          <pc:chgData name="Adelbert Ballast" userId="c38774bc-ef95-4ef8-9eca-374793ba7e47" providerId="ADAL" clId="{9EDB6A3A-6E33-4837-A65D-CAFC008FAC36}" dt="2026-04-10T10:19:30.366" v="35" actId="47"/>
          <pc:sldLayoutMkLst>
            <pc:docMk/>
            <pc:sldMasterMk cId="1053442776" sldId="2147483696"/>
            <pc:sldLayoutMk cId="3514552634" sldId="2147483708"/>
          </pc:sldLayoutMkLst>
        </pc:sldLayoutChg>
        <pc:sldLayoutChg chg="del">
          <pc:chgData name="Adelbert Ballast" userId="c38774bc-ef95-4ef8-9eca-374793ba7e47" providerId="ADAL" clId="{9EDB6A3A-6E33-4837-A65D-CAFC008FAC36}" dt="2026-04-10T10:19:30.366" v="35" actId="47"/>
          <pc:sldLayoutMkLst>
            <pc:docMk/>
            <pc:sldMasterMk cId="1053442776" sldId="2147483696"/>
            <pc:sldLayoutMk cId="1141713032" sldId="214748370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293B6-D0A9-414C-8F96-C6AD16887DE7}" type="slidenum">
              <a:rPr kumimoji="0" lang="en-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0018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AED20-24EE-2010-F249-C462076944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B50B4D-FD85-9723-1F34-2BA80E3F6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FDC42-AF25-86B8-50F0-E7539E8BB555}"/>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B375B687-16BB-A48E-DB7C-D39209B573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293B6-D0A9-414C-8F96-C6AD16887DE7}" type="slidenum">
              <a:rPr kumimoji="0" lang="en-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669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36BA3-3722-8B27-651C-6D3EB1815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8F2E1-F9E0-860C-5DCE-613651323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8A86A-D8B8-CCB3-F862-4A63639DBF19}"/>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436BC3AF-A681-FDBA-1F17-31462577BB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293B6-D0A9-414C-8F96-C6AD16887DE7}" type="slidenum">
              <a:rPr kumimoji="0" lang="en-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4702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2D4B0-599E-FDA9-E3E9-B9AA406AF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C2FC2-8C9E-C2DD-8284-9CD151F0C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91209-DDE8-7791-FD18-FFD3FC34FFA9}"/>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BBA4FC47-4634-2DC2-B36D-A7F0D07EC0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293B6-D0A9-414C-8F96-C6AD16887DE7}" type="slidenum">
              <a:rPr kumimoji="0" lang="en-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118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6ED90-4CF0-04C7-DE82-F47E10C18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E5CDE-897B-1E9A-52D4-EAF31C1945B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D74040A-4733-028B-93C3-63F6485F184B}"/>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AFB8E6B4-2768-2813-FF72-31E900051F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293B6-D0A9-414C-8F96-C6AD16887DE7}" type="slidenum">
              <a:rPr kumimoji="0" lang="en-NL"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NL"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4228130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8C0BB-519F-9A95-79AD-F41827E3E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4622F-3601-46B7-0298-EDEBE9C93BD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78F823E-C891-8445-85D9-B36AED05F700}"/>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9D76569A-B76A-B642-7EDE-7D6029CA6B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293B6-D0A9-414C-8F96-C6AD16887DE7}" type="slidenum">
              <a:rPr kumimoji="0" lang="en-NL"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NL"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360376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AE1DF-0304-D85C-4AD0-ABB9094BF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74DB0-888E-9D4B-00E6-91B5AAA461E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575C7C1-CD1F-70BC-8C75-428E8DD2248E}"/>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84DC8CFF-BAA1-0C1A-E991-2DD327E3F1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293B6-D0A9-414C-8F96-C6AD16887DE7}" type="slidenum">
              <a:rPr kumimoji="0" lang="en-NL"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L"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781929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188F0-1A8D-84E2-81EE-8CBEACCFD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9C6BF-E809-70B8-E339-1BCAC3641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7E10AC-D20F-2E96-A47C-AA8A2121DF88}"/>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70369BCA-5F0E-C3B0-3A2D-B27AEEDA8A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293B6-D0A9-414C-8F96-C6AD16887DE7}" type="slidenum">
              <a:rPr kumimoji="0" lang="en-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750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C8EFD-5111-A25A-8439-1B14091DF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EA91C-2248-5187-769C-93A05FC96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4B348-BF2F-ABDC-D7B1-4F0A2415DCD4}"/>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EBDBE282-8C25-A9A2-670E-5D4B88E3DA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293B6-D0A9-414C-8F96-C6AD16887DE7}" type="slidenum">
              <a:rPr kumimoji="0" lang="en-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328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48643-5BE1-B659-D52B-6B6AF433C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4626B-6731-1048-9056-92EE2A5ECF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2A138-CD34-C266-69C3-855880A9CE28}"/>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9A0B2140-A581-B038-3551-46D95EF295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293B6-D0A9-414C-8F96-C6AD16887DE7}" type="slidenum">
              <a:rPr kumimoji="0" lang="en-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034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3EDE4-373A-15C4-A260-AFBF52E95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CDC50-A3A3-B206-79EC-0EBCFA188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0CC29A-4234-81C4-AFF7-862F3E989E57}"/>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B2F67F9E-4774-E6F1-364B-05B40A3208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293B6-D0A9-414C-8F96-C6AD16887DE7}" type="slidenum">
              <a:rPr kumimoji="0" lang="en-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714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8dd81c1cd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38dd81c1cd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b="0" i="1" dirty="0"/>
              <a:t>Introductie Manifest </a:t>
            </a:r>
          </a:p>
          <a:p>
            <a:pPr marL="0" lvl="0" indent="0" algn="l" rtl="0">
              <a:lnSpc>
                <a:spcPct val="100000"/>
              </a:lnSpc>
              <a:spcBef>
                <a:spcPts val="0"/>
              </a:spcBef>
              <a:spcAft>
                <a:spcPts val="0"/>
              </a:spcAft>
              <a:buSzPts val="1400"/>
              <a:buNone/>
            </a:pPr>
            <a:endParaRPr lang="nl-NL" b="1" dirty="0"/>
          </a:p>
          <a:p>
            <a:pPr marL="171450" lvl="0" indent="-171450" algn="l" rtl="0">
              <a:lnSpc>
                <a:spcPct val="100000"/>
              </a:lnSpc>
              <a:spcBef>
                <a:spcPts val="0"/>
              </a:spcBef>
              <a:spcAft>
                <a:spcPts val="0"/>
              </a:spcAft>
              <a:buSzPts val="1400"/>
              <a:buFontTx/>
              <a:buChar char="-"/>
            </a:pPr>
            <a:r>
              <a:rPr lang="nl-NL" dirty="0"/>
              <a:t>Afgelopen jaar hebben de sectororganisaties van vo, mbo, hbo én wo samen gewerkt aan een Manifest voor Toekomstgericht Business- en Economieonderwijs. Voor onze onderwijs laag was de VECON hierbij betrokken. </a:t>
            </a:r>
          </a:p>
          <a:p>
            <a:pPr marL="171450" lvl="0" indent="-171450" algn="l" rtl="0">
              <a:lnSpc>
                <a:spcPct val="100000"/>
              </a:lnSpc>
              <a:spcBef>
                <a:spcPts val="0"/>
              </a:spcBef>
              <a:spcAft>
                <a:spcPts val="0"/>
              </a:spcAft>
              <a:buSzPts val="1400"/>
              <a:buFontTx/>
              <a:buChar char="-"/>
            </a:pPr>
            <a:r>
              <a:rPr lang="nl-NL" dirty="0"/>
              <a:t>Dit Manifest is bij de start van de WEO, op maandag 24 november, feestelijk ondertekend. Dit is bijzonder, want voor het eerst bundelen sectororganisaties uit alle onderwijslagen zo hun visie. Het Manifest geeft de aanzet voor een doorlopende leerlijn voor het business- en economieonderwijs van vo t/m wo. </a:t>
            </a:r>
          </a:p>
          <a:p>
            <a:pPr marL="171450" lvl="0" indent="-171450" algn="l" rtl="0">
              <a:lnSpc>
                <a:spcPct val="100000"/>
              </a:lnSpc>
              <a:spcBef>
                <a:spcPts val="0"/>
              </a:spcBef>
              <a:spcAft>
                <a:spcPts val="0"/>
              </a:spcAft>
              <a:buSzPts val="1400"/>
              <a:buFontTx/>
              <a:buChar char="-"/>
            </a:pPr>
            <a:r>
              <a:rPr lang="nl-NL" dirty="0"/>
              <a:t>Gezamenlijke visie en ambitie met als doel: opleiden van bewuste generatie die geleerd heeft om keuzes te maken, en hierin niet alleen stuurt op winst &amp; groei, maar ook op brede welvaart. </a:t>
            </a:r>
          </a:p>
          <a:p>
            <a:pPr marL="171450" lvl="0" indent="-171450" algn="l" rtl="0">
              <a:lnSpc>
                <a:spcPct val="100000"/>
              </a:lnSpc>
              <a:spcBef>
                <a:spcPts val="0"/>
              </a:spcBef>
              <a:spcAft>
                <a:spcPts val="0"/>
              </a:spcAft>
              <a:buSzPts val="1400"/>
              <a:buFontTx/>
              <a:buChar char="-"/>
            </a:pPr>
            <a:r>
              <a:rPr lang="nl-NL" dirty="0"/>
              <a:t>Dit in de praktijk vormgeven vraagt om onderwijs dat is ingericht met aandacht voor 4 pijlers.  Door gezamenlijk en vanuit de 4 niveaus invulling te geven aan de 4 pijlers kunnen we ons onderwijs structureel versterken. </a:t>
            </a:r>
          </a:p>
          <a:p>
            <a:pPr marL="171450" lvl="0" indent="-171450" algn="l" rtl="0">
              <a:lnSpc>
                <a:spcPct val="100000"/>
              </a:lnSpc>
              <a:spcBef>
                <a:spcPts val="0"/>
              </a:spcBef>
              <a:spcAft>
                <a:spcPts val="0"/>
              </a:spcAft>
              <a:buSzPts val="1400"/>
              <a:buFontTx/>
              <a:buChar char="-"/>
            </a:pPr>
            <a:r>
              <a:rPr lang="nl-NL" dirty="0"/>
              <a:t>Waar gaat het dan om? (4 pijlers op de volgende slide)</a:t>
            </a:r>
          </a:p>
        </p:txBody>
      </p:sp>
      <p:sp>
        <p:nvSpPr>
          <p:cNvPr id="101" name="Google Shape;101;g38dd81c1cd9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nl-NL"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7</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lnSpc>
                <a:spcPct val="100000"/>
              </a:lnSpc>
              <a:spcBef>
                <a:spcPts val="0"/>
              </a:spcBef>
              <a:spcAft>
                <a:spcPts val="0"/>
              </a:spcAft>
              <a:buSzPts val="1400"/>
              <a:buFontTx/>
              <a:buNone/>
            </a:pPr>
            <a:r>
              <a:rPr lang="nl-NL" i="1" dirty="0"/>
              <a:t>Uitleg 4 pijlers Manifest</a:t>
            </a:r>
          </a:p>
          <a:p>
            <a:pPr marL="0" lvl="0" indent="0" algn="l" rtl="0">
              <a:lnSpc>
                <a:spcPct val="100000"/>
              </a:lnSpc>
              <a:spcBef>
                <a:spcPts val="0"/>
              </a:spcBef>
              <a:spcAft>
                <a:spcPts val="0"/>
              </a:spcAft>
              <a:buSzPts val="1400"/>
              <a:buFontTx/>
              <a:buNone/>
            </a:pPr>
            <a:endParaRPr lang="nl-NL" dirty="0"/>
          </a:p>
          <a:p>
            <a:pPr marL="0" lvl="0" indent="0" algn="l" rtl="0">
              <a:lnSpc>
                <a:spcPct val="100000"/>
              </a:lnSpc>
              <a:spcBef>
                <a:spcPts val="0"/>
              </a:spcBef>
              <a:spcAft>
                <a:spcPts val="0"/>
              </a:spcAft>
              <a:buSzPts val="1400"/>
              <a:buFontTx/>
              <a:buNone/>
            </a:pPr>
            <a:r>
              <a:rPr lang="nl-NL" dirty="0"/>
              <a:t>- In eerste plaats: een brede blik op economie, waarbij leerlingen kennismaken met verschillende economische stromingen.</a:t>
            </a:r>
          </a:p>
          <a:p>
            <a:pPr marL="171450" lvl="0" indent="-171450" algn="l" rtl="0">
              <a:lnSpc>
                <a:spcPct val="100000"/>
              </a:lnSpc>
              <a:spcBef>
                <a:spcPts val="0"/>
              </a:spcBef>
              <a:spcAft>
                <a:spcPts val="0"/>
              </a:spcAft>
              <a:buSzPts val="1400"/>
              <a:buFontTx/>
              <a:buChar char="-"/>
            </a:pPr>
            <a:r>
              <a:rPr lang="nl-NL" dirty="0"/>
              <a:t>Met interdisciplinaire verbinding: vakoverstijgend (leren) kijken en zo bruggen bouwen (systeemdenken en samenwerken)</a:t>
            </a:r>
          </a:p>
          <a:p>
            <a:pPr marL="0" lvl="0" indent="0" algn="l" rtl="0">
              <a:lnSpc>
                <a:spcPct val="100000"/>
              </a:lnSpc>
              <a:spcBef>
                <a:spcPts val="0"/>
              </a:spcBef>
              <a:spcAft>
                <a:spcPts val="0"/>
              </a:spcAft>
              <a:buSzPts val="1400"/>
              <a:buFontTx/>
              <a:buNone/>
            </a:pPr>
            <a:r>
              <a:rPr lang="nl-NL" dirty="0"/>
              <a:t>-   Waarbij leerlingen de ethische en kritische denkvaardigheden ontwikkelen die nodig zijn om belangen in een complexe context af te wegen. </a:t>
            </a:r>
          </a:p>
          <a:p>
            <a:pPr marL="171450" lvl="0" indent="-171450" algn="l" rtl="0">
              <a:lnSpc>
                <a:spcPct val="100000"/>
              </a:lnSpc>
              <a:spcBef>
                <a:spcPts val="0"/>
              </a:spcBef>
              <a:spcAft>
                <a:spcPts val="0"/>
              </a:spcAft>
              <a:buSzPts val="1400"/>
              <a:buFontTx/>
              <a:buChar char="-"/>
            </a:pPr>
            <a:r>
              <a:rPr lang="nl-NL" dirty="0"/>
              <a:t>En tot slot, dat zij dit alles ook toe kunnen passen in de praktijk: op reële en maatschappelijke vraagstukken. </a:t>
            </a:r>
          </a:p>
          <a:p>
            <a:pPr marL="171450" lvl="0" indent="-171450" algn="l" rtl="0">
              <a:lnSpc>
                <a:spcPct val="100000"/>
              </a:lnSpc>
              <a:spcBef>
                <a:spcPts val="0"/>
              </a:spcBef>
              <a:spcAft>
                <a:spcPts val="0"/>
              </a:spcAft>
              <a:buSzPts val="1400"/>
              <a:buFontTx/>
              <a:buChar char="-"/>
            </a:pPr>
            <a:endParaRPr lang="nl-NL" dirty="0"/>
          </a:p>
          <a:p>
            <a:pPr marL="0" lvl="0" indent="0" algn="l" rtl="0">
              <a:lnSpc>
                <a:spcPct val="100000"/>
              </a:lnSpc>
              <a:spcBef>
                <a:spcPts val="0"/>
              </a:spcBef>
              <a:spcAft>
                <a:spcPts val="0"/>
              </a:spcAft>
              <a:buSzPts val="1400"/>
              <a:buFontTx/>
              <a:buNone/>
            </a:pPr>
            <a:endParaRPr lang="nl-NL" dirty="0"/>
          </a:p>
          <a:p>
            <a:pPr marL="0" lvl="0" indent="0" algn="l" rtl="0">
              <a:lnSpc>
                <a:spcPct val="100000"/>
              </a:lnSpc>
              <a:spcBef>
                <a:spcPts val="0"/>
              </a:spcBef>
              <a:spcAft>
                <a:spcPts val="0"/>
              </a:spcAft>
              <a:buSzPts val="1400"/>
              <a:buFontTx/>
              <a:buNone/>
            </a:pPr>
            <a:endParaRPr lang="nl-NL" dirty="0"/>
          </a:p>
          <a:p>
            <a:pPr marL="0" lvl="0" indent="0" algn="l" rtl="0">
              <a:lnSpc>
                <a:spcPct val="100000"/>
              </a:lnSpc>
              <a:spcBef>
                <a:spcPts val="0"/>
              </a:spcBef>
              <a:spcAft>
                <a:spcPts val="0"/>
              </a:spcAft>
              <a:buSzPts val="1400"/>
              <a:buFontTx/>
              <a:buNone/>
            </a:pPr>
            <a:r>
              <a:rPr lang="nl-NL" dirty="0"/>
              <a:t>Manifest is de downloaden van de website: www.weekvanheteconomieonderwijs.nl, of via de QR code. </a:t>
            </a:r>
          </a:p>
        </p:txBody>
      </p:sp>
      <p:sp>
        <p:nvSpPr>
          <p:cNvPr id="4" name="Tijdelijke aanduiding voor dianumm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nl-NL"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lang="nl-NL"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22080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8dd81c1cd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38dd81c1cd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i="1" dirty="0"/>
              <a:t>Nieuwe editie Week van het Economieonderwijs</a:t>
            </a:r>
          </a:p>
          <a:p>
            <a:pPr marL="0" lvl="0" indent="0" algn="l" rtl="0">
              <a:lnSpc>
                <a:spcPct val="100000"/>
              </a:lnSpc>
              <a:spcBef>
                <a:spcPts val="0"/>
              </a:spcBef>
              <a:spcAft>
                <a:spcPts val="0"/>
              </a:spcAft>
              <a:buSzPts val="1400"/>
              <a:buNone/>
            </a:pPr>
            <a:r>
              <a:rPr lang="nl-NL" dirty="0"/>
              <a:t>- Nu is het aan ons als docenten om het Manifest te vertalen naar de lespraktijk. Hoe kunnen we de 4 pijlers toepassen in de klas?</a:t>
            </a:r>
          </a:p>
          <a:p>
            <a:pPr marL="0" lvl="0" indent="0" algn="l" rtl="0">
              <a:lnSpc>
                <a:spcPct val="100000"/>
              </a:lnSpc>
              <a:spcBef>
                <a:spcPts val="0"/>
              </a:spcBef>
              <a:spcAft>
                <a:spcPts val="0"/>
              </a:spcAft>
              <a:buSzPts val="1400"/>
              <a:buNone/>
            </a:pPr>
            <a:r>
              <a:rPr lang="nl-NL" dirty="0"/>
              <a:t>- Dit is het thema van de komende editie van de WEO. Zet de datum alvast in je agenda (do 26 november)</a:t>
            </a:r>
          </a:p>
          <a:p>
            <a:pPr marL="0" lvl="0" indent="0" algn="l" rtl="0">
              <a:lnSpc>
                <a:spcPct val="100000"/>
              </a:lnSpc>
              <a:spcBef>
                <a:spcPts val="0"/>
              </a:spcBef>
              <a:spcAft>
                <a:spcPts val="0"/>
              </a:spcAft>
              <a:buSzPts val="1400"/>
              <a:buNone/>
            </a:pPr>
            <a:r>
              <a:rPr lang="nl-NL" dirty="0"/>
              <a:t>- Kom leren, delen en ontmoeten op de verschillende locaties. </a:t>
            </a:r>
          </a:p>
          <a:p>
            <a:pPr marL="0" lvl="0" indent="0" algn="l" rtl="0">
              <a:lnSpc>
                <a:spcPct val="100000"/>
              </a:lnSpc>
              <a:spcBef>
                <a:spcPts val="0"/>
              </a:spcBef>
              <a:spcAft>
                <a:spcPts val="0"/>
              </a:spcAft>
              <a:buSzPts val="1400"/>
              <a:buNone/>
            </a:pPr>
            <a:r>
              <a:rPr lang="nl-NL"/>
              <a:t>- OPROEP: Ook </a:t>
            </a:r>
            <a:r>
              <a:rPr lang="nl-NL" dirty="0"/>
              <a:t>als je wilt meehelpen om deze dag vorm te geven of een workshop wilt geven: meldt je bij Gert van Vliet (Vecon) of Marjan Duursma (Day for Change)</a:t>
            </a:r>
          </a:p>
        </p:txBody>
      </p:sp>
      <p:sp>
        <p:nvSpPr>
          <p:cNvPr id="101" name="Google Shape;101;g38dd81c1cd9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D159897F-AA7B-F5BF-0050-DCD4B0B148FD}"/>
            </a:ext>
          </a:extLst>
        </p:cNvPr>
        <p:cNvGrpSpPr/>
        <p:nvPr/>
      </p:nvGrpSpPr>
      <p:grpSpPr>
        <a:xfrm>
          <a:off x="0" y="0"/>
          <a:ext cx="0" cy="0"/>
          <a:chOff x="0" y="0"/>
          <a:chExt cx="0" cy="0"/>
        </a:xfrm>
      </p:grpSpPr>
      <p:sp>
        <p:nvSpPr>
          <p:cNvPr id="99" name="Google Shape;99;g38dd81c1cd9_0_6:notes">
            <a:extLst>
              <a:ext uri="{FF2B5EF4-FFF2-40B4-BE49-F238E27FC236}">
                <a16:creationId xmlns:a16="http://schemas.microsoft.com/office/drawing/2014/main" id="{F7EC0DD6-70DE-938F-A25E-DDEC1299A8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38dd81c1cd9_0_6:notes">
            <a:extLst>
              <a:ext uri="{FF2B5EF4-FFF2-40B4-BE49-F238E27FC236}">
                <a16:creationId xmlns:a16="http://schemas.microsoft.com/office/drawing/2014/main" id="{FE49230A-AF91-2F71-8327-F2953299C03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t>OPROEP</a:t>
            </a:r>
            <a:r>
              <a:rPr lang="nl-NL"/>
              <a:t>: Als </a:t>
            </a:r>
            <a:r>
              <a:rPr lang="nl-NL" dirty="0"/>
              <a:t>je wilt meehelpen om deze dag vorm te geven of een workshop wilt geven: meld je bij Gert van Vliet (Vecon) of Marjan Duursma (Day for Change)</a:t>
            </a:r>
          </a:p>
        </p:txBody>
      </p:sp>
      <p:sp>
        <p:nvSpPr>
          <p:cNvPr id="101" name="Google Shape;101;g38dd81c1cd9_0_6:notes">
            <a:extLst>
              <a:ext uri="{FF2B5EF4-FFF2-40B4-BE49-F238E27FC236}">
                <a16:creationId xmlns:a16="http://schemas.microsoft.com/office/drawing/2014/main" id="{80427B58-C7DD-164F-3E8F-E70772028E6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7928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AACC-DF95-E5AC-466F-4E49B9AA3564}"/>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NL"/>
          </a:p>
        </p:txBody>
      </p:sp>
      <p:sp>
        <p:nvSpPr>
          <p:cNvPr id="3" name="Subtitle 2">
            <a:extLst>
              <a:ext uri="{FF2B5EF4-FFF2-40B4-BE49-F238E27FC236}">
                <a16:creationId xmlns:a16="http://schemas.microsoft.com/office/drawing/2014/main" id="{8A572CF8-16C3-68F7-A405-8965FE830BB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9B5D58EA-895C-3AD1-6110-FB36492D8F19}"/>
              </a:ext>
            </a:extLst>
          </p:cNvPr>
          <p:cNvSpPr>
            <a:spLocks noGrp="1"/>
          </p:cNvSpPr>
          <p:nvPr>
            <p:ph type="dt" sz="half" idx="10"/>
          </p:nvPr>
        </p:nvSpPr>
        <p:spPr/>
        <p:txBody>
          <a:bodyPr/>
          <a:lstStyle/>
          <a:p>
            <a:fld id="{003C1E79-C4F6-4C47-A102-FA9A4FF297D4}" type="datetimeFigureOut">
              <a:rPr lang="en-NL" smtClean="0"/>
              <a:t>04/10/2026</a:t>
            </a:fld>
            <a:endParaRPr lang="en-NL"/>
          </a:p>
        </p:txBody>
      </p:sp>
      <p:sp>
        <p:nvSpPr>
          <p:cNvPr id="5" name="Footer Placeholder 4">
            <a:extLst>
              <a:ext uri="{FF2B5EF4-FFF2-40B4-BE49-F238E27FC236}">
                <a16:creationId xmlns:a16="http://schemas.microsoft.com/office/drawing/2014/main" id="{314221D6-689A-EC2B-C893-9CF63CA25B92}"/>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86F52D60-789E-F303-821A-F5B8E035FF23}"/>
              </a:ext>
            </a:extLst>
          </p:cNvPr>
          <p:cNvSpPr>
            <a:spLocks noGrp="1"/>
          </p:cNvSpPr>
          <p:nvPr>
            <p:ph type="sldNum" sz="quarter" idx="12"/>
          </p:nvPr>
        </p:nvSpPr>
        <p:spPr/>
        <p:txBody>
          <a:bodyPr/>
          <a:lstStyle/>
          <a:p>
            <a:fld id="{4FAE17FA-2C5D-F847-92E3-F6F01AA6BC12}" type="slidenum">
              <a:rPr lang="en-NL" smtClean="0"/>
              <a:t>‹nr.›</a:t>
            </a:fld>
            <a:endParaRPr lang="en-NL"/>
          </a:p>
        </p:txBody>
      </p:sp>
    </p:spTree>
    <p:extLst>
      <p:ext uri="{BB962C8B-B14F-4D97-AF65-F5344CB8AC3E}">
        <p14:creationId xmlns:p14="http://schemas.microsoft.com/office/powerpoint/2010/main" val="164672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1866-5AFC-D3CF-8986-3BC66DE1B52B}"/>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D31C8009-5368-59A0-B7C2-A4D6395FC7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F3AC4CA-ED68-0468-4D3B-FDD08F342733}"/>
              </a:ext>
            </a:extLst>
          </p:cNvPr>
          <p:cNvSpPr>
            <a:spLocks noGrp="1"/>
          </p:cNvSpPr>
          <p:nvPr>
            <p:ph type="dt" sz="half" idx="10"/>
          </p:nvPr>
        </p:nvSpPr>
        <p:spPr/>
        <p:txBody>
          <a:bodyPr/>
          <a:lstStyle/>
          <a:p>
            <a:fld id="{003C1E79-C4F6-4C47-A102-FA9A4FF297D4}" type="datetimeFigureOut">
              <a:rPr lang="en-NL" smtClean="0"/>
              <a:t>04/10/2026</a:t>
            </a:fld>
            <a:endParaRPr lang="en-NL"/>
          </a:p>
        </p:txBody>
      </p:sp>
      <p:sp>
        <p:nvSpPr>
          <p:cNvPr id="5" name="Footer Placeholder 4">
            <a:extLst>
              <a:ext uri="{FF2B5EF4-FFF2-40B4-BE49-F238E27FC236}">
                <a16:creationId xmlns:a16="http://schemas.microsoft.com/office/drawing/2014/main" id="{7267EB86-51D0-37FF-B370-2B314D7259D8}"/>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35DC2B8-7A7E-0385-CA73-418031A03389}"/>
              </a:ext>
            </a:extLst>
          </p:cNvPr>
          <p:cNvSpPr>
            <a:spLocks noGrp="1"/>
          </p:cNvSpPr>
          <p:nvPr>
            <p:ph type="sldNum" sz="quarter" idx="12"/>
          </p:nvPr>
        </p:nvSpPr>
        <p:spPr/>
        <p:txBody>
          <a:bodyPr/>
          <a:lstStyle/>
          <a:p>
            <a:fld id="{4FAE17FA-2C5D-F847-92E3-F6F01AA6BC12}" type="slidenum">
              <a:rPr lang="en-NL" smtClean="0"/>
              <a:t>‹nr.›</a:t>
            </a:fld>
            <a:endParaRPr lang="en-NL"/>
          </a:p>
        </p:txBody>
      </p:sp>
    </p:spTree>
    <p:extLst>
      <p:ext uri="{BB962C8B-B14F-4D97-AF65-F5344CB8AC3E}">
        <p14:creationId xmlns:p14="http://schemas.microsoft.com/office/powerpoint/2010/main" val="122666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4E8D95-7C1D-0F58-5684-CE6FB5FD0C19}"/>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94531818-9E2F-4A7E-5647-9394A4ACF013}"/>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95776F7-F2D8-6509-C7BE-A601A24660DA}"/>
              </a:ext>
            </a:extLst>
          </p:cNvPr>
          <p:cNvSpPr>
            <a:spLocks noGrp="1"/>
          </p:cNvSpPr>
          <p:nvPr>
            <p:ph type="dt" sz="half" idx="10"/>
          </p:nvPr>
        </p:nvSpPr>
        <p:spPr/>
        <p:txBody>
          <a:bodyPr/>
          <a:lstStyle/>
          <a:p>
            <a:fld id="{003C1E79-C4F6-4C47-A102-FA9A4FF297D4}" type="datetimeFigureOut">
              <a:rPr lang="en-NL" smtClean="0"/>
              <a:t>04/10/2026</a:t>
            </a:fld>
            <a:endParaRPr lang="en-NL"/>
          </a:p>
        </p:txBody>
      </p:sp>
      <p:sp>
        <p:nvSpPr>
          <p:cNvPr id="5" name="Footer Placeholder 4">
            <a:extLst>
              <a:ext uri="{FF2B5EF4-FFF2-40B4-BE49-F238E27FC236}">
                <a16:creationId xmlns:a16="http://schemas.microsoft.com/office/drawing/2014/main" id="{110935AC-4092-62C4-D13B-46701D4E515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4FE4B17F-3A4E-637B-060E-42DECF3AA9CA}"/>
              </a:ext>
            </a:extLst>
          </p:cNvPr>
          <p:cNvSpPr>
            <a:spLocks noGrp="1"/>
          </p:cNvSpPr>
          <p:nvPr>
            <p:ph type="sldNum" sz="quarter" idx="12"/>
          </p:nvPr>
        </p:nvSpPr>
        <p:spPr/>
        <p:txBody>
          <a:bodyPr/>
          <a:lstStyle/>
          <a:p>
            <a:fld id="{4FAE17FA-2C5D-F847-92E3-F6F01AA6BC12}" type="slidenum">
              <a:rPr lang="en-NL" smtClean="0"/>
              <a:t>‹nr.›</a:t>
            </a:fld>
            <a:endParaRPr lang="en-NL"/>
          </a:p>
        </p:txBody>
      </p:sp>
    </p:spTree>
    <p:extLst>
      <p:ext uri="{BB962C8B-B14F-4D97-AF65-F5344CB8AC3E}">
        <p14:creationId xmlns:p14="http://schemas.microsoft.com/office/powerpoint/2010/main" val="27514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7"/>
          <p:cNvSpPr txBox="1">
            <a:spLocks noGrp="1"/>
          </p:cNvSpPr>
          <p:nvPr>
            <p:ph type="dt" idx="10"/>
          </p:nvPr>
        </p:nvSpPr>
        <p:spPr>
          <a:xfrm>
            <a:off x="228600" y="3178176"/>
            <a:ext cx="1066800" cy="182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ftr" idx="11"/>
          </p:nvPr>
        </p:nvSpPr>
        <p:spPr>
          <a:xfrm>
            <a:off x="1562100" y="3178176"/>
            <a:ext cx="1447800" cy="182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
          <p:cNvSpPr txBox="1">
            <a:spLocks noGrp="1"/>
          </p:cNvSpPr>
          <p:nvPr>
            <p:ph type="sldNum" idx="12"/>
          </p:nvPr>
        </p:nvSpPr>
        <p:spPr>
          <a:xfrm>
            <a:off x="3276600" y="3178176"/>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4144843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8"/>
          <p:cNvSpPr txBox="1">
            <a:spLocks noGrp="1"/>
          </p:cNvSpPr>
          <p:nvPr>
            <p:ph type="ctrTitle"/>
          </p:nvPr>
        </p:nvSpPr>
        <p:spPr>
          <a:xfrm>
            <a:off x="342900" y="1065212"/>
            <a:ext cx="3886200" cy="73501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subTitle" idx="1"/>
          </p:nvPr>
        </p:nvSpPr>
        <p:spPr>
          <a:xfrm>
            <a:off x="685800" y="1943100"/>
            <a:ext cx="3200400" cy="8763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320"/>
              </a:spcBef>
              <a:spcAft>
                <a:spcPts val="0"/>
              </a:spcAft>
              <a:buClr>
                <a:srgbClr val="888888"/>
              </a:buClr>
              <a:buSzPts val="3200"/>
              <a:buNone/>
              <a:defRPr>
                <a:solidFill>
                  <a:srgbClr val="888888"/>
                </a:solidFill>
              </a:defRPr>
            </a:lvl1pPr>
            <a:lvl2pPr lvl="1" algn="ctr">
              <a:lnSpc>
                <a:spcPct val="100000"/>
              </a:lnSpc>
              <a:spcBef>
                <a:spcPts val="280"/>
              </a:spcBef>
              <a:spcAft>
                <a:spcPts val="0"/>
              </a:spcAft>
              <a:buClr>
                <a:srgbClr val="888888"/>
              </a:buClr>
              <a:buSzPts val="2800"/>
              <a:buNone/>
              <a:defRPr>
                <a:solidFill>
                  <a:srgbClr val="888888"/>
                </a:solidFill>
              </a:defRPr>
            </a:lvl2pPr>
            <a:lvl3pPr lvl="2" algn="ctr">
              <a:lnSpc>
                <a:spcPct val="100000"/>
              </a:lnSpc>
              <a:spcBef>
                <a:spcPts val="240"/>
              </a:spcBef>
              <a:spcAft>
                <a:spcPts val="0"/>
              </a:spcAft>
              <a:buClr>
                <a:srgbClr val="888888"/>
              </a:buClr>
              <a:buSzPts val="2400"/>
              <a:buNone/>
              <a:defRPr>
                <a:solidFill>
                  <a:srgbClr val="888888"/>
                </a:solidFill>
              </a:defRPr>
            </a:lvl3pPr>
            <a:lvl4pPr lvl="3" algn="ctr">
              <a:lnSpc>
                <a:spcPct val="100000"/>
              </a:lnSpc>
              <a:spcBef>
                <a:spcPts val="200"/>
              </a:spcBef>
              <a:spcAft>
                <a:spcPts val="0"/>
              </a:spcAft>
              <a:buClr>
                <a:srgbClr val="888888"/>
              </a:buClr>
              <a:buSzPts val="2000"/>
              <a:buNone/>
              <a:defRPr>
                <a:solidFill>
                  <a:srgbClr val="888888"/>
                </a:solidFill>
              </a:defRPr>
            </a:lvl4pPr>
            <a:lvl5pPr lvl="4" algn="ctr">
              <a:lnSpc>
                <a:spcPct val="100000"/>
              </a:lnSpc>
              <a:spcBef>
                <a:spcPts val="200"/>
              </a:spcBef>
              <a:spcAft>
                <a:spcPts val="0"/>
              </a:spcAft>
              <a:buClr>
                <a:srgbClr val="888888"/>
              </a:buClr>
              <a:buSzPts val="2000"/>
              <a:buNone/>
              <a:defRPr>
                <a:solidFill>
                  <a:srgbClr val="888888"/>
                </a:solidFill>
              </a:defRPr>
            </a:lvl5pPr>
            <a:lvl6pPr lvl="5" algn="ctr">
              <a:lnSpc>
                <a:spcPct val="100000"/>
              </a:lnSpc>
              <a:spcBef>
                <a:spcPts val="200"/>
              </a:spcBef>
              <a:spcAft>
                <a:spcPts val="0"/>
              </a:spcAft>
              <a:buClr>
                <a:srgbClr val="888888"/>
              </a:buClr>
              <a:buSzPts val="2000"/>
              <a:buNone/>
              <a:defRPr>
                <a:solidFill>
                  <a:srgbClr val="888888"/>
                </a:solidFill>
              </a:defRPr>
            </a:lvl6pPr>
            <a:lvl7pPr lvl="6" algn="ctr">
              <a:lnSpc>
                <a:spcPct val="100000"/>
              </a:lnSpc>
              <a:spcBef>
                <a:spcPts val="200"/>
              </a:spcBef>
              <a:spcAft>
                <a:spcPts val="0"/>
              </a:spcAft>
              <a:buClr>
                <a:srgbClr val="888888"/>
              </a:buClr>
              <a:buSzPts val="2000"/>
              <a:buNone/>
              <a:defRPr>
                <a:solidFill>
                  <a:srgbClr val="888888"/>
                </a:solidFill>
              </a:defRPr>
            </a:lvl7pPr>
            <a:lvl8pPr lvl="7" algn="ctr">
              <a:lnSpc>
                <a:spcPct val="100000"/>
              </a:lnSpc>
              <a:spcBef>
                <a:spcPts val="200"/>
              </a:spcBef>
              <a:spcAft>
                <a:spcPts val="0"/>
              </a:spcAft>
              <a:buClr>
                <a:srgbClr val="888888"/>
              </a:buClr>
              <a:buSzPts val="2000"/>
              <a:buNone/>
              <a:defRPr>
                <a:solidFill>
                  <a:srgbClr val="888888"/>
                </a:solidFill>
              </a:defRPr>
            </a:lvl8pPr>
            <a:lvl9pPr lvl="8" algn="ctr">
              <a:lnSpc>
                <a:spcPct val="100000"/>
              </a:lnSpc>
              <a:spcBef>
                <a:spcPts val="200"/>
              </a:spcBef>
              <a:spcAft>
                <a:spcPts val="0"/>
              </a:spcAft>
              <a:buClr>
                <a:srgbClr val="888888"/>
              </a:buClr>
              <a:buSzPts val="2000"/>
              <a:buNone/>
              <a:defRPr>
                <a:solidFill>
                  <a:srgbClr val="888888"/>
                </a:solidFill>
              </a:defRPr>
            </a:lvl9pPr>
          </a:lstStyle>
          <a:p>
            <a:endParaRPr/>
          </a:p>
        </p:txBody>
      </p:sp>
      <p:sp>
        <p:nvSpPr>
          <p:cNvPr id="22" name="Google Shape;22;p8"/>
          <p:cNvSpPr txBox="1">
            <a:spLocks noGrp="1"/>
          </p:cNvSpPr>
          <p:nvPr>
            <p:ph type="dt" idx="10"/>
          </p:nvPr>
        </p:nvSpPr>
        <p:spPr>
          <a:xfrm>
            <a:off x="228600" y="3178176"/>
            <a:ext cx="1066800" cy="182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ftr" idx="11"/>
          </p:nvPr>
        </p:nvSpPr>
        <p:spPr>
          <a:xfrm>
            <a:off x="1562100" y="3178176"/>
            <a:ext cx="1447800" cy="182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
          <p:cNvSpPr txBox="1">
            <a:spLocks noGrp="1"/>
          </p:cNvSpPr>
          <p:nvPr>
            <p:ph type="sldNum" idx="12"/>
          </p:nvPr>
        </p:nvSpPr>
        <p:spPr>
          <a:xfrm>
            <a:off x="3276600" y="3178176"/>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252336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body" idx="1"/>
          </p:nvPr>
        </p:nvSpPr>
        <p:spPr>
          <a:xfrm>
            <a:off x="228600" y="800100"/>
            <a:ext cx="4114800" cy="2262982"/>
          </a:xfrm>
          <a:prstGeom prst="rect">
            <a:avLst/>
          </a:prstGeom>
          <a:noFill/>
          <a:ln>
            <a:noFill/>
          </a:ln>
        </p:spPr>
        <p:txBody>
          <a:bodyPr spcFirstLastPara="1" wrap="square" lIns="91425" tIns="45700" rIns="91425" bIns="45700" anchor="t" anchorCtr="0">
            <a:normAutofit/>
          </a:bodyPr>
          <a:lstStyle>
            <a:lvl1pPr marL="228611" lvl="0" indent="-171458" algn="l">
              <a:lnSpc>
                <a:spcPct val="100000"/>
              </a:lnSpc>
              <a:spcBef>
                <a:spcPts val="180"/>
              </a:spcBef>
              <a:spcAft>
                <a:spcPts val="0"/>
              </a:spcAft>
              <a:buClr>
                <a:schemeClr val="dk1"/>
              </a:buClr>
              <a:buSzPts val="1800"/>
              <a:buChar char="•"/>
              <a:defRPr/>
            </a:lvl1pPr>
            <a:lvl2pPr marL="457223" lvl="1" indent="-171458" algn="l">
              <a:lnSpc>
                <a:spcPct val="100000"/>
              </a:lnSpc>
              <a:spcBef>
                <a:spcPts val="180"/>
              </a:spcBef>
              <a:spcAft>
                <a:spcPts val="0"/>
              </a:spcAft>
              <a:buClr>
                <a:schemeClr val="dk1"/>
              </a:buClr>
              <a:buSzPts val="1800"/>
              <a:buChar char="–"/>
              <a:defRPr/>
            </a:lvl2pPr>
            <a:lvl3pPr marL="685835" lvl="2" indent="-171458" algn="l">
              <a:lnSpc>
                <a:spcPct val="100000"/>
              </a:lnSpc>
              <a:spcBef>
                <a:spcPts val="180"/>
              </a:spcBef>
              <a:spcAft>
                <a:spcPts val="0"/>
              </a:spcAft>
              <a:buClr>
                <a:schemeClr val="dk1"/>
              </a:buClr>
              <a:buSzPts val="1800"/>
              <a:buChar char="•"/>
              <a:defRPr/>
            </a:lvl3pPr>
            <a:lvl4pPr marL="914446" lvl="3" indent="-171458" algn="l">
              <a:lnSpc>
                <a:spcPct val="100000"/>
              </a:lnSpc>
              <a:spcBef>
                <a:spcPts val="180"/>
              </a:spcBef>
              <a:spcAft>
                <a:spcPts val="0"/>
              </a:spcAft>
              <a:buClr>
                <a:schemeClr val="dk1"/>
              </a:buClr>
              <a:buSzPts val="1800"/>
              <a:buChar char="–"/>
              <a:defRPr/>
            </a:lvl4pPr>
            <a:lvl5pPr marL="1143057" lvl="4" indent="-171458" algn="l">
              <a:lnSpc>
                <a:spcPct val="100000"/>
              </a:lnSpc>
              <a:spcBef>
                <a:spcPts val="180"/>
              </a:spcBef>
              <a:spcAft>
                <a:spcPts val="0"/>
              </a:spcAft>
              <a:buClr>
                <a:schemeClr val="dk1"/>
              </a:buClr>
              <a:buSzPts val="1800"/>
              <a:buChar char="»"/>
              <a:defRPr/>
            </a:lvl5pPr>
            <a:lvl6pPr marL="1371668" lvl="5" indent="-171458" algn="l">
              <a:lnSpc>
                <a:spcPct val="100000"/>
              </a:lnSpc>
              <a:spcBef>
                <a:spcPts val="180"/>
              </a:spcBef>
              <a:spcAft>
                <a:spcPts val="0"/>
              </a:spcAft>
              <a:buClr>
                <a:schemeClr val="dk1"/>
              </a:buClr>
              <a:buSzPts val="1800"/>
              <a:buChar char="•"/>
              <a:defRPr/>
            </a:lvl6pPr>
            <a:lvl7pPr marL="1600280" lvl="6" indent="-171458" algn="l">
              <a:lnSpc>
                <a:spcPct val="100000"/>
              </a:lnSpc>
              <a:spcBef>
                <a:spcPts val="180"/>
              </a:spcBef>
              <a:spcAft>
                <a:spcPts val="0"/>
              </a:spcAft>
              <a:buClr>
                <a:schemeClr val="dk1"/>
              </a:buClr>
              <a:buSzPts val="1800"/>
              <a:buChar char="•"/>
              <a:defRPr/>
            </a:lvl7pPr>
            <a:lvl8pPr marL="1828892" lvl="7" indent="-171458" algn="l">
              <a:lnSpc>
                <a:spcPct val="100000"/>
              </a:lnSpc>
              <a:spcBef>
                <a:spcPts val="180"/>
              </a:spcBef>
              <a:spcAft>
                <a:spcPts val="0"/>
              </a:spcAft>
              <a:buClr>
                <a:schemeClr val="dk1"/>
              </a:buClr>
              <a:buSzPts val="1800"/>
              <a:buChar char="•"/>
              <a:defRPr/>
            </a:lvl8pPr>
            <a:lvl9pPr marL="2057503" lvl="8" indent="-171458" algn="l">
              <a:lnSpc>
                <a:spcPct val="100000"/>
              </a:lnSpc>
              <a:spcBef>
                <a:spcPts val="180"/>
              </a:spcBef>
              <a:spcAft>
                <a:spcPts val="0"/>
              </a:spcAft>
              <a:buClr>
                <a:schemeClr val="dk1"/>
              </a:buClr>
              <a:buSzPts val="1800"/>
              <a:buChar char="•"/>
              <a:defRPr/>
            </a:lvl9pPr>
          </a:lstStyle>
          <a:p>
            <a:endParaRPr/>
          </a:p>
        </p:txBody>
      </p:sp>
      <p:sp>
        <p:nvSpPr>
          <p:cNvPr id="28" name="Google Shape;28;p9"/>
          <p:cNvSpPr txBox="1">
            <a:spLocks noGrp="1"/>
          </p:cNvSpPr>
          <p:nvPr>
            <p:ph type="dt" idx="10"/>
          </p:nvPr>
        </p:nvSpPr>
        <p:spPr>
          <a:xfrm>
            <a:off x="228600" y="3178176"/>
            <a:ext cx="1066800" cy="182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ftr" idx="11"/>
          </p:nvPr>
        </p:nvSpPr>
        <p:spPr>
          <a:xfrm>
            <a:off x="1562100" y="3178176"/>
            <a:ext cx="1447800" cy="182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
          <p:cNvSpPr txBox="1">
            <a:spLocks noGrp="1"/>
          </p:cNvSpPr>
          <p:nvPr>
            <p:ph type="sldNum" idx="12"/>
          </p:nvPr>
        </p:nvSpPr>
        <p:spPr>
          <a:xfrm>
            <a:off x="3276600" y="3178176"/>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0802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361157" y="2203450"/>
            <a:ext cx="3886200" cy="68103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0"/>
          <p:cNvSpPr txBox="1">
            <a:spLocks noGrp="1"/>
          </p:cNvSpPr>
          <p:nvPr>
            <p:ph type="body" idx="1"/>
          </p:nvPr>
        </p:nvSpPr>
        <p:spPr>
          <a:xfrm>
            <a:off x="361157" y="1453357"/>
            <a:ext cx="3886200" cy="750094"/>
          </a:xfrm>
          <a:prstGeom prst="rect">
            <a:avLst/>
          </a:prstGeom>
          <a:noFill/>
          <a:ln>
            <a:noFill/>
          </a:ln>
        </p:spPr>
        <p:txBody>
          <a:bodyPr spcFirstLastPara="1" wrap="square" lIns="91425" tIns="45700" rIns="91425" bIns="45700" anchor="b" anchorCtr="0">
            <a:normAutofit/>
          </a:bodyPr>
          <a:lstStyle>
            <a:lvl1pPr marL="228611" lvl="0" indent="-114306" algn="l">
              <a:lnSpc>
                <a:spcPct val="100000"/>
              </a:lnSpc>
              <a:spcBef>
                <a:spcPts val="200"/>
              </a:spcBef>
              <a:spcAft>
                <a:spcPts val="0"/>
              </a:spcAft>
              <a:buClr>
                <a:srgbClr val="888888"/>
              </a:buClr>
              <a:buSzPts val="2000"/>
              <a:buNone/>
              <a:defRPr sz="1000">
                <a:solidFill>
                  <a:srgbClr val="888888"/>
                </a:solidFill>
              </a:defRPr>
            </a:lvl1pPr>
            <a:lvl2pPr marL="457223" lvl="1" indent="-114306" algn="l">
              <a:lnSpc>
                <a:spcPct val="100000"/>
              </a:lnSpc>
              <a:spcBef>
                <a:spcPts val="180"/>
              </a:spcBef>
              <a:spcAft>
                <a:spcPts val="0"/>
              </a:spcAft>
              <a:buClr>
                <a:srgbClr val="888888"/>
              </a:buClr>
              <a:buSzPts val="1800"/>
              <a:buNone/>
              <a:defRPr sz="900">
                <a:solidFill>
                  <a:srgbClr val="888888"/>
                </a:solidFill>
              </a:defRPr>
            </a:lvl2pPr>
            <a:lvl3pPr marL="685835" lvl="2" indent="-114306" algn="l">
              <a:lnSpc>
                <a:spcPct val="100000"/>
              </a:lnSpc>
              <a:spcBef>
                <a:spcPts val="160"/>
              </a:spcBef>
              <a:spcAft>
                <a:spcPts val="0"/>
              </a:spcAft>
              <a:buClr>
                <a:srgbClr val="888888"/>
              </a:buClr>
              <a:buSzPts val="1600"/>
              <a:buNone/>
              <a:defRPr sz="800">
                <a:solidFill>
                  <a:srgbClr val="888888"/>
                </a:solidFill>
              </a:defRPr>
            </a:lvl3pPr>
            <a:lvl4pPr marL="914446" lvl="3" indent="-114306" algn="l">
              <a:lnSpc>
                <a:spcPct val="100000"/>
              </a:lnSpc>
              <a:spcBef>
                <a:spcPts val="140"/>
              </a:spcBef>
              <a:spcAft>
                <a:spcPts val="0"/>
              </a:spcAft>
              <a:buClr>
                <a:srgbClr val="888888"/>
              </a:buClr>
              <a:buSzPts val="1400"/>
              <a:buNone/>
              <a:defRPr sz="700">
                <a:solidFill>
                  <a:srgbClr val="888888"/>
                </a:solidFill>
              </a:defRPr>
            </a:lvl4pPr>
            <a:lvl5pPr marL="1143057" lvl="4" indent="-114306" algn="l">
              <a:lnSpc>
                <a:spcPct val="100000"/>
              </a:lnSpc>
              <a:spcBef>
                <a:spcPts val="140"/>
              </a:spcBef>
              <a:spcAft>
                <a:spcPts val="0"/>
              </a:spcAft>
              <a:buClr>
                <a:srgbClr val="888888"/>
              </a:buClr>
              <a:buSzPts val="1400"/>
              <a:buNone/>
              <a:defRPr sz="700">
                <a:solidFill>
                  <a:srgbClr val="888888"/>
                </a:solidFill>
              </a:defRPr>
            </a:lvl5pPr>
            <a:lvl6pPr marL="1371668" lvl="5" indent="-114306" algn="l">
              <a:lnSpc>
                <a:spcPct val="100000"/>
              </a:lnSpc>
              <a:spcBef>
                <a:spcPts val="140"/>
              </a:spcBef>
              <a:spcAft>
                <a:spcPts val="0"/>
              </a:spcAft>
              <a:buClr>
                <a:srgbClr val="888888"/>
              </a:buClr>
              <a:buSzPts val="1400"/>
              <a:buNone/>
              <a:defRPr sz="700">
                <a:solidFill>
                  <a:srgbClr val="888888"/>
                </a:solidFill>
              </a:defRPr>
            </a:lvl6pPr>
            <a:lvl7pPr marL="1600280" lvl="6" indent="-114306" algn="l">
              <a:lnSpc>
                <a:spcPct val="100000"/>
              </a:lnSpc>
              <a:spcBef>
                <a:spcPts val="140"/>
              </a:spcBef>
              <a:spcAft>
                <a:spcPts val="0"/>
              </a:spcAft>
              <a:buClr>
                <a:srgbClr val="888888"/>
              </a:buClr>
              <a:buSzPts val="1400"/>
              <a:buNone/>
              <a:defRPr sz="700">
                <a:solidFill>
                  <a:srgbClr val="888888"/>
                </a:solidFill>
              </a:defRPr>
            </a:lvl7pPr>
            <a:lvl8pPr marL="1828892" lvl="7" indent="-114306" algn="l">
              <a:lnSpc>
                <a:spcPct val="100000"/>
              </a:lnSpc>
              <a:spcBef>
                <a:spcPts val="140"/>
              </a:spcBef>
              <a:spcAft>
                <a:spcPts val="0"/>
              </a:spcAft>
              <a:buClr>
                <a:srgbClr val="888888"/>
              </a:buClr>
              <a:buSzPts val="1400"/>
              <a:buNone/>
              <a:defRPr sz="700">
                <a:solidFill>
                  <a:srgbClr val="888888"/>
                </a:solidFill>
              </a:defRPr>
            </a:lvl8pPr>
            <a:lvl9pPr marL="2057503" lvl="8" indent="-114306" algn="l">
              <a:lnSpc>
                <a:spcPct val="100000"/>
              </a:lnSpc>
              <a:spcBef>
                <a:spcPts val="140"/>
              </a:spcBef>
              <a:spcAft>
                <a:spcPts val="0"/>
              </a:spcAft>
              <a:buClr>
                <a:srgbClr val="888888"/>
              </a:buClr>
              <a:buSzPts val="1400"/>
              <a:buNone/>
              <a:defRPr sz="700">
                <a:solidFill>
                  <a:srgbClr val="888888"/>
                </a:solidFill>
              </a:defRPr>
            </a:lvl9pPr>
          </a:lstStyle>
          <a:p>
            <a:endParaRPr/>
          </a:p>
        </p:txBody>
      </p:sp>
      <p:sp>
        <p:nvSpPr>
          <p:cNvPr id="34" name="Google Shape;34;p10"/>
          <p:cNvSpPr txBox="1">
            <a:spLocks noGrp="1"/>
          </p:cNvSpPr>
          <p:nvPr>
            <p:ph type="dt" idx="10"/>
          </p:nvPr>
        </p:nvSpPr>
        <p:spPr>
          <a:xfrm>
            <a:off x="228600" y="3178176"/>
            <a:ext cx="1066800" cy="182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ftr" idx="11"/>
          </p:nvPr>
        </p:nvSpPr>
        <p:spPr>
          <a:xfrm>
            <a:off x="1562100" y="3178176"/>
            <a:ext cx="1447800" cy="182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
          <p:cNvSpPr txBox="1">
            <a:spLocks noGrp="1"/>
          </p:cNvSpPr>
          <p:nvPr>
            <p:ph type="sldNum" idx="12"/>
          </p:nvPr>
        </p:nvSpPr>
        <p:spPr>
          <a:xfrm>
            <a:off x="3276600" y="3178176"/>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1234389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
          <p:cNvSpPr txBox="1">
            <a:spLocks noGrp="1"/>
          </p:cNvSpPr>
          <p:nvPr>
            <p:ph type="body" idx="1"/>
          </p:nvPr>
        </p:nvSpPr>
        <p:spPr>
          <a:xfrm>
            <a:off x="228600" y="800100"/>
            <a:ext cx="2019300" cy="2262982"/>
          </a:xfrm>
          <a:prstGeom prst="rect">
            <a:avLst/>
          </a:prstGeom>
          <a:noFill/>
          <a:ln>
            <a:noFill/>
          </a:ln>
        </p:spPr>
        <p:txBody>
          <a:bodyPr spcFirstLastPara="1" wrap="square" lIns="91425" tIns="45700" rIns="91425" bIns="45700" anchor="t" anchorCtr="0">
            <a:normAutofit/>
          </a:bodyPr>
          <a:lstStyle>
            <a:lvl1pPr marL="228611" lvl="0" indent="-203210" algn="l">
              <a:lnSpc>
                <a:spcPct val="100000"/>
              </a:lnSpc>
              <a:spcBef>
                <a:spcPts val="280"/>
              </a:spcBef>
              <a:spcAft>
                <a:spcPts val="0"/>
              </a:spcAft>
              <a:buClr>
                <a:schemeClr val="dk1"/>
              </a:buClr>
              <a:buSzPts val="2800"/>
              <a:buChar char="•"/>
              <a:defRPr sz="1400"/>
            </a:lvl1pPr>
            <a:lvl2pPr marL="457223" lvl="1" indent="-190510" algn="l">
              <a:lnSpc>
                <a:spcPct val="100000"/>
              </a:lnSpc>
              <a:spcBef>
                <a:spcPts val="240"/>
              </a:spcBef>
              <a:spcAft>
                <a:spcPts val="0"/>
              </a:spcAft>
              <a:buClr>
                <a:schemeClr val="dk1"/>
              </a:buClr>
              <a:buSzPts val="2400"/>
              <a:buChar char="–"/>
              <a:defRPr sz="1200"/>
            </a:lvl2pPr>
            <a:lvl3pPr marL="685835" lvl="2" indent="-177809" algn="l">
              <a:lnSpc>
                <a:spcPct val="100000"/>
              </a:lnSpc>
              <a:spcBef>
                <a:spcPts val="200"/>
              </a:spcBef>
              <a:spcAft>
                <a:spcPts val="0"/>
              </a:spcAft>
              <a:buClr>
                <a:schemeClr val="dk1"/>
              </a:buClr>
              <a:buSzPts val="2000"/>
              <a:buChar char="•"/>
              <a:defRPr sz="1000"/>
            </a:lvl3pPr>
            <a:lvl4pPr marL="914446" lvl="3" indent="-171458" algn="l">
              <a:lnSpc>
                <a:spcPct val="100000"/>
              </a:lnSpc>
              <a:spcBef>
                <a:spcPts val="180"/>
              </a:spcBef>
              <a:spcAft>
                <a:spcPts val="0"/>
              </a:spcAft>
              <a:buClr>
                <a:schemeClr val="dk1"/>
              </a:buClr>
              <a:buSzPts val="1800"/>
              <a:buChar char="–"/>
              <a:defRPr sz="900"/>
            </a:lvl4pPr>
            <a:lvl5pPr marL="1143057" lvl="4" indent="-171458" algn="l">
              <a:lnSpc>
                <a:spcPct val="100000"/>
              </a:lnSpc>
              <a:spcBef>
                <a:spcPts val="180"/>
              </a:spcBef>
              <a:spcAft>
                <a:spcPts val="0"/>
              </a:spcAft>
              <a:buClr>
                <a:schemeClr val="dk1"/>
              </a:buClr>
              <a:buSzPts val="1800"/>
              <a:buChar char="»"/>
              <a:defRPr sz="900"/>
            </a:lvl5pPr>
            <a:lvl6pPr marL="1371668" lvl="5" indent="-171458" algn="l">
              <a:lnSpc>
                <a:spcPct val="100000"/>
              </a:lnSpc>
              <a:spcBef>
                <a:spcPts val="180"/>
              </a:spcBef>
              <a:spcAft>
                <a:spcPts val="0"/>
              </a:spcAft>
              <a:buClr>
                <a:schemeClr val="dk1"/>
              </a:buClr>
              <a:buSzPts val="1800"/>
              <a:buChar char="•"/>
              <a:defRPr sz="900"/>
            </a:lvl6pPr>
            <a:lvl7pPr marL="1600280" lvl="6" indent="-171458" algn="l">
              <a:lnSpc>
                <a:spcPct val="100000"/>
              </a:lnSpc>
              <a:spcBef>
                <a:spcPts val="180"/>
              </a:spcBef>
              <a:spcAft>
                <a:spcPts val="0"/>
              </a:spcAft>
              <a:buClr>
                <a:schemeClr val="dk1"/>
              </a:buClr>
              <a:buSzPts val="1800"/>
              <a:buChar char="•"/>
              <a:defRPr sz="900"/>
            </a:lvl7pPr>
            <a:lvl8pPr marL="1828892" lvl="7" indent="-171458" algn="l">
              <a:lnSpc>
                <a:spcPct val="100000"/>
              </a:lnSpc>
              <a:spcBef>
                <a:spcPts val="180"/>
              </a:spcBef>
              <a:spcAft>
                <a:spcPts val="0"/>
              </a:spcAft>
              <a:buClr>
                <a:schemeClr val="dk1"/>
              </a:buClr>
              <a:buSzPts val="1800"/>
              <a:buChar char="•"/>
              <a:defRPr sz="900"/>
            </a:lvl8pPr>
            <a:lvl9pPr marL="2057503" lvl="8" indent="-171458" algn="l">
              <a:lnSpc>
                <a:spcPct val="100000"/>
              </a:lnSpc>
              <a:spcBef>
                <a:spcPts val="180"/>
              </a:spcBef>
              <a:spcAft>
                <a:spcPts val="0"/>
              </a:spcAft>
              <a:buClr>
                <a:schemeClr val="dk1"/>
              </a:buClr>
              <a:buSzPts val="1800"/>
              <a:buChar char="•"/>
              <a:defRPr sz="900"/>
            </a:lvl9pPr>
          </a:lstStyle>
          <a:p>
            <a:endParaRPr/>
          </a:p>
        </p:txBody>
      </p:sp>
      <p:sp>
        <p:nvSpPr>
          <p:cNvPr id="40" name="Google Shape;40;p11"/>
          <p:cNvSpPr txBox="1">
            <a:spLocks noGrp="1"/>
          </p:cNvSpPr>
          <p:nvPr>
            <p:ph type="body" idx="2"/>
          </p:nvPr>
        </p:nvSpPr>
        <p:spPr>
          <a:xfrm>
            <a:off x="2324100" y="800100"/>
            <a:ext cx="2019300" cy="2262982"/>
          </a:xfrm>
          <a:prstGeom prst="rect">
            <a:avLst/>
          </a:prstGeom>
          <a:noFill/>
          <a:ln>
            <a:noFill/>
          </a:ln>
        </p:spPr>
        <p:txBody>
          <a:bodyPr spcFirstLastPara="1" wrap="square" lIns="91425" tIns="45700" rIns="91425" bIns="45700" anchor="t" anchorCtr="0">
            <a:normAutofit/>
          </a:bodyPr>
          <a:lstStyle>
            <a:lvl1pPr marL="228611" lvl="0" indent="-203210" algn="l">
              <a:lnSpc>
                <a:spcPct val="100000"/>
              </a:lnSpc>
              <a:spcBef>
                <a:spcPts val="280"/>
              </a:spcBef>
              <a:spcAft>
                <a:spcPts val="0"/>
              </a:spcAft>
              <a:buClr>
                <a:schemeClr val="dk1"/>
              </a:buClr>
              <a:buSzPts val="2800"/>
              <a:buChar char="•"/>
              <a:defRPr sz="1400"/>
            </a:lvl1pPr>
            <a:lvl2pPr marL="457223" lvl="1" indent="-190510" algn="l">
              <a:lnSpc>
                <a:spcPct val="100000"/>
              </a:lnSpc>
              <a:spcBef>
                <a:spcPts val="240"/>
              </a:spcBef>
              <a:spcAft>
                <a:spcPts val="0"/>
              </a:spcAft>
              <a:buClr>
                <a:schemeClr val="dk1"/>
              </a:buClr>
              <a:buSzPts val="2400"/>
              <a:buChar char="–"/>
              <a:defRPr sz="1200"/>
            </a:lvl2pPr>
            <a:lvl3pPr marL="685835" lvl="2" indent="-177809" algn="l">
              <a:lnSpc>
                <a:spcPct val="100000"/>
              </a:lnSpc>
              <a:spcBef>
                <a:spcPts val="200"/>
              </a:spcBef>
              <a:spcAft>
                <a:spcPts val="0"/>
              </a:spcAft>
              <a:buClr>
                <a:schemeClr val="dk1"/>
              </a:buClr>
              <a:buSzPts val="2000"/>
              <a:buChar char="•"/>
              <a:defRPr sz="1000"/>
            </a:lvl3pPr>
            <a:lvl4pPr marL="914446" lvl="3" indent="-171458" algn="l">
              <a:lnSpc>
                <a:spcPct val="100000"/>
              </a:lnSpc>
              <a:spcBef>
                <a:spcPts val="180"/>
              </a:spcBef>
              <a:spcAft>
                <a:spcPts val="0"/>
              </a:spcAft>
              <a:buClr>
                <a:schemeClr val="dk1"/>
              </a:buClr>
              <a:buSzPts val="1800"/>
              <a:buChar char="–"/>
              <a:defRPr sz="900"/>
            </a:lvl4pPr>
            <a:lvl5pPr marL="1143057" lvl="4" indent="-171458" algn="l">
              <a:lnSpc>
                <a:spcPct val="100000"/>
              </a:lnSpc>
              <a:spcBef>
                <a:spcPts val="180"/>
              </a:spcBef>
              <a:spcAft>
                <a:spcPts val="0"/>
              </a:spcAft>
              <a:buClr>
                <a:schemeClr val="dk1"/>
              </a:buClr>
              <a:buSzPts val="1800"/>
              <a:buChar char="»"/>
              <a:defRPr sz="900"/>
            </a:lvl5pPr>
            <a:lvl6pPr marL="1371668" lvl="5" indent="-171458" algn="l">
              <a:lnSpc>
                <a:spcPct val="100000"/>
              </a:lnSpc>
              <a:spcBef>
                <a:spcPts val="180"/>
              </a:spcBef>
              <a:spcAft>
                <a:spcPts val="0"/>
              </a:spcAft>
              <a:buClr>
                <a:schemeClr val="dk1"/>
              </a:buClr>
              <a:buSzPts val="1800"/>
              <a:buChar char="•"/>
              <a:defRPr sz="900"/>
            </a:lvl6pPr>
            <a:lvl7pPr marL="1600280" lvl="6" indent="-171458" algn="l">
              <a:lnSpc>
                <a:spcPct val="100000"/>
              </a:lnSpc>
              <a:spcBef>
                <a:spcPts val="180"/>
              </a:spcBef>
              <a:spcAft>
                <a:spcPts val="0"/>
              </a:spcAft>
              <a:buClr>
                <a:schemeClr val="dk1"/>
              </a:buClr>
              <a:buSzPts val="1800"/>
              <a:buChar char="•"/>
              <a:defRPr sz="900"/>
            </a:lvl7pPr>
            <a:lvl8pPr marL="1828892" lvl="7" indent="-171458" algn="l">
              <a:lnSpc>
                <a:spcPct val="100000"/>
              </a:lnSpc>
              <a:spcBef>
                <a:spcPts val="180"/>
              </a:spcBef>
              <a:spcAft>
                <a:spcPts val="0"/>
              </a:spcAft>
              <a:buClr>
                <a:schemeClr val="dk1"/>
              </a:buClr>
              <a:buSzPts val="1800"/>
              <a:buChar char="•"/>
              <a:defRPr sz="900"/>
            </a:lvl8pPr>
            <a:lvl9pPr marL="2057503" lvl="8" indent="-171458" algn="l">
              <a:lnSpc>
                <a:spcPct val="100000"/>
              </a:lnSpc>
              <a:spcBef>
                <a:spcPts val="180"/>
              </a:spcBef>
              <a:spcAft>
                <a:spcPts val="0"/>
              </a:spcAft>
              <a:buClr>
                <a:schemeClr val="dk1"/>
              </a:buClr>
              <a:buSzPts val="1800"/>
              <a:buChar char="•"/>
              <a:defRPr sz="900"/>
            </a:lvl9pPr>
          </a:lstStyle>
          <a:p>
            <a:endParaRPr/>
          </a:p>
        </p:txBody>
      </p:sp>
      <p:sp>
        <p:nvSpPr>
          <p:cNvPr id="41" name="Google Shape;41;p11"/>
          <p:cNvSpPr txBox="1">
            <a:spLocks noGrp="1"/>
          </p:cNvSpPr>
          <p:nvPr>
            <p:ph type="dt" idx="10"/>
          </p:nvPr>
        </p:nvSpPr>
        <p:spPr>
          <a:xfrm>
            <a:off x="228600" y="3178176"/>
            <a:ext cx="1066800" cy="182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ftr" idx="11"/>
          </p:nvPr>
        </p:nvSpPr>
        <p:spPr>
          <a:xfrm>
            <a:off x="1562100" y="3178176"/>
            <a:ext cx="1447800" cy="182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sldNum" idx="12"/>
          </p:nvPr>
        </p:nvSpPr>
        <p:spPr>
          <a:xfrm>
            <a:off x="3276600" y="3178176"/>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498277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2"/>
          <p:cNvSpPr txBox="1">
            <a:spLocks noGrp="1"/>
          </p:cNvSpPr>
          <p:nvPr>
            <p:ph type="body" idx="1"/>
          </p:nvPr>
        </p:nvSpPr>
        <p:spPr>
          <a:xfrm>
            <a:off x="228601" y="767557"/>
            <a:ext cx="2020094" cy="319881"/>
          </a:xfrm>
          <a:prstGeom prst="rect">
            <a:avLst/>
          </a:prstGeom>
          <a:noFill/>
          <a:ln>
            <a:noFill/>
          </a:ln>
        </p:spPr>
        <p:txBody>
          <a:bodyPr spcFirstLastPara="1" wrap="square" lIns="91425" tIns="45700" rIns="91425" bIns="45700" anchor="b" anchorCtr="0">
            <a:normAutofit/>
          </a:bodyPr>
          <a:lstStyle>
            <a:lvl1pPr marL="228611" lvl="0" indent="-114306" algn="l">
              <a:lnSpc>
                <a:spcPct val="100000"/>
              </a:lnSpc>
              <a:spcBef>
                <a:spcPts val="240"/>
              </a:spcBef>
              <a:spcAft>
                <a:spcPts val="0"/>
              </a:spcAft>
              <a:buClr>
                <a:schemeClr val="dk1"/>
              </a:buClr>
              <a:buSzPts val="2400"/>
              <a:buNone/>
              <a:defRPr sz="1200" b="1"/>
            </a:lvl1pPr>
            <a:lvl2pPr marL="457223" lvl="1" indent="-114306" algn="l">
              <a:lnSpc>
                <a:spcPct val="100000"/>
              </a:lnSpc>
              <a:spcBef>
                <a:spcPts val="200"/>
              </a:spcBef>
              <a:spcAft>
                <a:spcPts val="0"/>
              </a:spcAft>
              <a:buClr>
                <a:schemeClr val="dk1"/>
              </a:buClr>
              <a:buSzPts val="2000"/>
              <a:buNone/>
              <a:defRPr sz="1000" b="1"/>
            </a:lvl2pPr>
            <a:lvl3pPr marL="685835" lvl="2" indent="-114306" algn="l">
              <a:lnSpc>
                <a:spcPct val="100000"/>
              </a:lnSpc>
              <a:spcBef>
                <a:spcPts val="180"/>
              </a:spcBef>
              <a:spcAft>
                <a:spcPts val="0"/>
              </a:spcAft>
              <a:buClr>
                <a:schemeClr val="dk1"/>
              </a:buClr>
              <a:buSzPts val="1800"/>
              <a:buNone/>
              <a:defRPr sz="900" b="1"/>
            </a:lvl3pPr>
            <a:lvl4pPr marL="914446" lvl="3" indent="-114306" algn="l">
              <a:lnSpc>
                <a:spcPct val="100000"/>
              </a:lnSpc>
              <a:spcBef>
                <a:spcPts val="160"/>
              </a:spcBef>
              <a:spcAft>
                <a:spcPts val="0"/>
              </a:spcAft>
              <a:buClr>
                <a:schemeClr val="dk1"/>
              </a:buClr>
              <a:buSzPts val="1600"/>
              <a:buNone/>
              <a:defRPr sz="800" b="1"/>
            </a:lvl4pPr>
            <a:lvl5pPr marL="1143057" lvl="4" indent="-114306" algn="l">
              <a:lnSpc>
                <a:spcPct val="100000"/>
              </a:lnSpc>
              <a:spcBef>
                <a:spcPts val="160"/>
              </a:spcBef>
              <a:spcAft>
                <a:spcPts val="0"/>
              </a:spcAft>
              <a:buClr>
                <a:schemeClr val="dk1"/>
              </a:buClr>
              <a:buSzPts val="1600"/>
              <a:buNone/>
              <a:defRPr sz="800" b="1"/>
            </a:lvl5pPr>
            <a:lvl6pPr marL="1371668" lvl="5" indent="-114306" algn="l">
              <a:lnSpc>
                <a:spcPct val="100000"/>
              </a:lnSpc>
              <a:spcBef>
                <a:spcPts val="160"/>
              </a:spcBef>
              <a:spcAft>
                <a:spcPts val="0"/>
              </a:spcAft>
              <a:buClr>
                <a:schemeClr val="dk1"/>
              </a:buClr>
              <a:buSzPts val="1600"/>
              <a:buNone/>
              <a:defRPr sz="800" b="1"/>
            </a:lvl6pPr>
            <a:lvl7pPr marL="1600280" lvl="6" indent="-114306" algn="l">
              <a:lnSpc>
                <a:spcPct val="100000"/>
              </a:lnSpc>
              <a:spcBef>
                <a:spcPts val="160"/>
              </a:spcBef>
              <a:spcAft>
                <a:spcPts val="0"/>
              </a:spcAft>
              <a:buClr>
                <a:schemeClr val="dk1"/>
              </a:buClr>
              <a:buSzPts val="1600"/>
              <a:buNone/>
              <a:defRPr sz="800" b="1"/>
            </a:lvl7pPr>
            <a:lvl8pPr marL="1828892" lvl="7" indent="-114306" algn="l">
              <a:lnSpc>
                <a:spcPct val="100000"/>
              </a:lnSpc>
              <a:spcBef>
                <a:spcPts val="160"/>
              </a:spcBef>
              <a:spcAft>
                <a:spcPts val="0"/>
              </a:spcAft>
              <a:buClr>
                <a:schemeClr val="dk1"/>
              </a:buClr>
              <a:buSzPts val="1600"/>
              <a:buNone/>
              <a:defRPr sz="800" b="1"/>
            </a:lvl8pPr>
            <a:lvl9pPr marL="2057503" lvl="8" indent="-114306" algn="l">
              <a:lnSpc>
                <a:spcPct val="100000"/>
              </a:lnSpc>
              <a:spcBef>
                <a:spcPts val="160"/>
              </a:spcBef>
              <a:spcAft>
                <a:spcPts val="0"/>
              </a:spcAft>
              <a:buClr>
                <a:schemeClr val="dk1"/>
              </a:buClr>
              <a:buSzPts val="1600"/>
              <a:buNone/>
              <a:defRPr sz="800" b="1"/>
            </a:lvl9pPr>
          </a:lstStyle>
          <a:p>
            <a:endParaRPr/>
          </a:p>
        </p:txBody>
      </p:sp>
      <p:sp>
        <p:nvSpPr>
          <p:cNvPr id="47" name="Google Shape;47;p12"/>
          <p:cNvSpPr txBox="1">
            <a:spLocks noGrp="1"/>
          </p:cNvSpPr>
          <p:nvPr>
            <p:ph type="body" idx="2"/>
          </p:nvPr>
        </p:nvSpPr>
        <p:spPr>
          <a:xfrm>
            <a:off x="228601" y="1087438"/>
            <a:ext cx="2020094" cy="1975644"/>
          </a:xfrm>
          <a:prstGeom prst="rect">
            <a:avLst/>
          </a:prstGeom>
          <a:noFill/>
          <a:ln>
            <a:noFill/>
          </a:ln>
        </p:spPr>
        <p:txBody>
          <a:bodyPr spcFirstLastPara="1" wrap="square" lIns="91425" tIns="45700" rIns="91425" bIns="45700" anchor="t" anchorCtr="0">
            <a:normAutofit/>
          </a:bodyPr>
          <a:lstStyle>
            <a:lvl1pPr marL="228611" lvl="0" indent="-190510" algn="l">
              <a:lnSpc>
                <a:spcPct val="100000"/>
              </a:lnSpc>
              <a:spcBef>
                <a:spcPts val="240"/>
              </a:spcBef>
              <a:spcAft>
                <a:spcPts val="0"/>
              </a:spcAft>
              <a:buClr>
                <a:schemeClr val="dk1"/>
              </a:buClr>
              <a:buSzPts val="2400"/>
              <a:buChar char="•"/>
              <a:defRPr sz="1200"/>
            </a:lvl1pPr>
            <a:lvl2pPr marL="457223" lvl="1" indent="-177809" algn="l">
              <a:lnSpc>
                <a:spcPct val="100000"/>
              </a:lnSpc>
              <a:spcBef>
                <a:spcPts val="200"/>
              </a:spcBef>
              <a:spcAft>
                <a:spcPts val="0"/>
              </a:spcAft>
              <a:buClr>
                <a:schemeClr val="dk1"/>
              </a:buClr>
              <a:buSzPts val="2000"/>
              <a:buChar char="–"/>
              <a:defRPr sz="1000"/>
            </a:lvl2pPr>
            <a:lvl3pPr marL="685835" lvl="2" indent="-171458" algn="l">
              <a:lnSpc>
                <a:spcPct val="100000"/>
              </a:lnSpc>
              <a:spcBef>
                <a:spcPts val="180"/>
              </a:spcBef>
              <a:spcAft>
                <a:spcPts val="0"/>
              </a:spcAft>
              <a:buClr>
                <a:schemeClr val="dk1"/>
              </a:buClr>
              <a:buSzPts val="1800"/>
              <a:buChar char="•"/>
              <a:defRPr sz="900"/>
            </a:lvl3pPr>
            <a:lvl4pPr marL="914446" lvl="3" indent="-165108" algn="l">
              <a:lnSpc>
                <a:spcPct val="100000"/>
              </a:lnSpc>
              <a:spcBef>
                <a:spcPts val="160"/>
              </a:spcBef>
              <a:spcAft>
                <a:spcPts val="0"/>
              </a:spcAft>
              <a:buClr>
                <a:schemeClr val="dk1"/>
              </a:buClr>
              <a:buSzPts val="1600"/>
              <a:buChar char="–"/>
              <a:defRPr sz="800"/>
            </a:lvl4pPr>
            <a:lvl5pPr marL="1143057" lvl="4" indent="-165108" algn="l">
              <a:lnSpc>
                <a:spcPct val="100000"/>
              </a:lnSpc>
              <a:spcBef>
                <a:spcPts val="160"/>
              </a:spcBef>
              <a:spcAft>
                <a:spcPts val="0"/>
              </a:spcAft>
              <a:buClr>
                <a:schemeClr val="dk1"/>
              </a:buClr>
              <a:buSzPts val="1600"/>
              <a:buChar char="»"/>
              <a:defRPr sz="800"/>
            </a:lvl5pPr>
            <a:lvl6pPr marL="1371668" lvl="5" indent="-165108" algn="l">
              <a:lnSpc>
                <a:spcPct val="100000"/>
              </a:lnSpc>
              <a:spcBef>
                <a:spcPts val="160"/>
              </a:spcBef>
              <a:spcAft>
                <a:spcPts val="0"/>
              </a:spcAft>
              <a:buClr>
                <a:schemeClr val="dk1"/>
              </a:buClr>
              <a:buSzPts val="1600"/>
              <a:buChar char="•"/>
              <a:defRPr sz="800"/>
            </a:lvl6pPr>
            <a:lvl7pPr marL="1600280" lvl="6" indent="-165108" algn="l">
              <a:lnSpc>
                <a:spcPct val="100000"/>
              </a:lnSpc>
              <a:spcBef>
                <a:spcPts val="160"/>
              </a:spcBef>
              <a:spcAft>
                <a:spcPts val="0"/>
              </a:spcAft>
              <a:buClr>
                <a:schemeClr val="dk1"/>
              </a:buClr>
              <a:buSzPts val="1600"/>
              <a:buChar char="•"/>
              <a:defRPr sz="800"/>
            </a:lvl7pPr>
            <a:lvl8pPr marL="1828892" lvl="7" indent="-165108" algn="l">
              <a:lnSpc>
                <a:spcPct val="100000"/>
              </a:lnSpc>
              <a:spcBef>
                <a:spcPts val="160"/>
              </a:spcBef>
              <a:spcAft>
                <a:spcPts val="0"/>
              </a:spcAft>
              <a:buClr>
                <a:schemeClr val="dk1"/>
              </a:buClr>
              <a:buSzPts val="1600"/>
              <a:buChar char="•"/>
              <a:defRPr sz="800"/>
            </a:lvl8pPr>
            <a:lvl9pPr marL="2057503" lvl="8" indent="-165108" algn="l">
              <a:lnSpc>
                <a:spcPct val="100000"/>
              </a:lnSpc>
              <a:spcBef>
                <a:spcPts val="160"/>
              </a:spcBef>
              <a:spcAft>
                <a:spcPts val="0"/>
              </a:spcAft>
              <a:buClr>
                <a:schemeClr val="dk1"/>
              </a:buClr>
              <a:buSzPts val="1600"/>
              <a:buChar char="•"/>
              <a:defRPr sz="800"/>
            </a:lvl9pPr>
          </a:lstStyle>
          <a:p>
            <a:endParaRPr/>
          </a:p>
        </p:txBody>
      </p:sp>
      <p:sp>
        <p:nvSpPr>
          <p:cNvPr id="48" name="Google Shape;48;p12"/>
          <p:cNvSpPr txBox="1">
            <a:spLocks noGrp="1"/>
          </p:cNvSpPr>
          <p:nvPr>
            <p:ph type="body" idx="3"/>
          </p:nvPr>
        </p:nvSpPr>
        <p:spPr>
          <a:xfrm>
            <a:off x="2322513" y="767557"/>
            <a:ext cx="2020888" cy="319881"/>
          </a:xfrm>
          <a:prstGeom prst="rect">
            <a:avLst/>
          </a:prstGeom>
          <a:noFill/>
          <a:ln>
            <a:noFill/>
          </a:ln>
        </p:spPr>
        <p:txBody>
          <a:bodyPr spcFirstLastPara="1" wrap="square" lIns="91425" tIns="45700" rIns="91425" bIns="45700" anchor="b" anchorCtr="0">
            <a:normAutofit/>
          </a:bodyPr>
          <a:lstStyle>
            <a:lvl1pPr marL="228611" lvl="0" indent="-114306" algn="l">
              <a:lnSpc>
                <a:spcPct val="100000"/>
              </a:lnSpc>
              <a:spcBef>
                <a:spcPts val="240"/>
              </a:spcBef>
              <a:spcAft>
                <a:spcPts val="0"/>
              </a:spcAft>
              <a:buClr>
                <a:schemeClr val="dk1"/>
              </a:buClr>
              <a:buSzPts val="2400"/>
              <a:buNone/>
              <a:defRPr sz="1200" b="1"/>
            </a:lvl1pPr>
            <a:lvl2pPr marL="457223" lvl="1" indent="-114306" algn="l">
              <a:lnSpc>
                <a:spcPct val="100000"/>
              </a:lnSpc>
              <a:spcBef>
                <a:spcPts val="200"/>
              </a:spcBef>
              <a:spcAft>
                <a:spcPts val="0"/>
              </a:spcAft>
              <a:buClr>
                <a:schemeClr val="dk1"/>
              </a:buClr>
              <a:buSzPts val="2000"/>
              <a:buNone/>
              <a:defRPr sz="1000" b="1"/>
            </a:lvl2pPr>
            <a:lvl3pPr marL="685835" lvl="2" indent="-114306" algn="l">
              <a:lnSpc>
                <a:spcPct val="100000"/>
              </a:lnSpc>
              <a:spcBef>
                <a:spcPts val="180"/>
              </a:spcBef>
              <a:spcAft>
                <a:spcPts val="0"/>
              </a:spcAft>
              <a:buClr>
                <a:schemeClr val="dk1"/>
              </a:buClr>
              <a:buSzPts val="1800"/>
              <a:buNone/>
              <a:defRPr sz="900" b="1"/>
            </a:lvl3pPr>
            <a:lvl4pPr marL="914446" lvl="3" indent="-114306" algn="l">
              <a:lnSpc>
                <a:spcPct val="100000"/>
              </a:lnSpc>
              <a:spcBef>
                <a:spcPts val="160"/>
              </a:spcBef>
              <a:spcAft>
                <a:spcPts val="0"/>
              </a:spcAft>
              <a:buClr>
                <a:schemeClr val="dk1"/>
              </a:buClr>
              <a:buSzPts val="1600"/>
              <a:buNone/>
              <a:defRPr sz="800" b="1"/>
            </a:lvl4pPr>
            <a:lvl5pPr marL="1143057" lvl="4" indent="-114306" algn="l">
              <a:lnSpc>
                <a:spcPct val="100000"/>
              </a:lnSpc>
              <a:spcBef>
                <a:spcPts val="160"/>
              </a:spcBef>
              <a:spcAft>
                <a:spcPts val="0"/>
              </a:spcAft>
              <a:buClr>
                <a:schemeClr val="dk1"/>
              </a:buClr>
              <a:buSzPts val="1600"/>
              <a:buNone/>
              <a:defRPr sz="800" b="1"/>
            </a:lvl5pPr>
            <a:lvl6pPr marL="1371668" lvl="5" indent="-114306" algn="l">
              <a:lnSpc>
                <a:spcPct val="100000"/>
              </a:lnSpc>
              <a:spcBef>
                <a:spcPts val="160"/>
              </a:spcBef>
              <a:spcAft>
                <a:spcPts val="0"/>
              </a:spcAft>
              <a:buClr>
                <a:schemeClr val="dk1"/>
              </a:buClr>
              <a:buSzPts val="1600"/>
              <a:buNone/>
              <a:defRPr sz="800" b="1"/>
            </a:lvl6pPr>
            <a:lvl7pPr marL="1600280" lvl="6" indent="-114306" algn="l">
              <a:lnSpc>
                <a:spcPct val="100000"/>
              </a:lnSpc>
              <a:spcBef>
                <a:spcPts val="160"/>
              </a:spcBef>
              <a:spcAft>
                <a:spcPts val="0"/>
              </a:spcAft>
              <a:buClr>
                <a:schemeClr val="dk1"/>
              </a:buClr>
              <a:buSzPts val="1600"/>
              <a:buNone/>
              <a:defRPr sz="800" b="1"/>
            </a:lvl7pPr>
            <a:lvl8pPr marL="1828892" lvl="7" indent="-114306" algn="l">
              <a:lnSpc>
                <a:spcPct val="100000"/>
              </a:lnSpc>
              <a:spcBef>
                <a:spcPts val="160"/>
              </a:spcBef>
              <a:spcAft>
                <a:spcPts val="0"/>
              </a:spcAft>
              <a:buClr>
                <a:schemeClr val="dk1"/>
              </a:buClr>
              <a:buSzPts val="1600"/>
              <a:buNone/>
              <a:defRPr sz="800" b="1"/>
            </a:lvl8pPr>
            <a:lvl9pPr marL="2057503" lvl="8" indent="-114306" algn="l">
              <a:lnSpc>
                <a:spcPct val="100000"/>
              </a:lnSpc>
              <a:spcBef>
                <a:spcPts val="160"/>
              </a:spcBef>
              <a:spcAft>
                <a:spcPts val="0"/>
              </a:spcAft>
              <a:buClr>
                <a:schemeClr val="dk1"/>
              </a:buClr>
              <a:buSzPts val="1600"/>
              <a:buNone/>
              <a:defRPr sz="800" b="1"/>
            </a:lvl9pPr>
          </a:lstStyle>
          <a:p>
            <a:endParaRPr/>
          </a:p>
        </p:txBody>
      </p:sp>
      <p:sp>
        <p:nvSpPr>
          <p:cNvPr id="49" name="Google Shape;49;p12"/>
          <p:cNvSpPr txBox="1">
            <a:spLocks noGrp="1"/>
          </p:cNvSpPr>
          <p:nvPr>
            <p:ph type="body" idx="4"/>
          </p:nvPr>
        </p:nvSpPr>
        <p:spPr>
          <a:xfrm>
            <a:off x="2322513" y="1087438"/>
            <a:ext cx="2020888" cy="1975644"/>
          </a:xfrm>
          <a:prstGeom prst="rect">
            <a:avLst/>
          </a:prstGeom>
          <a:noFill/>
          <a:ln>
            <a:noFill/>
          </a:ln>
        </p:spPr>
        <p:txBody>
          <a:bodyPr spcFirstLastPara="1" wrap="square" lIns="91425" tIns="45700" rIns="91425" bIns="45700" anchor="t" anchorCtr="0">
            <a:normAutofit/>
          </a:bodyPr>
          <a:lstStyle>
            <a:lvl1pPr marL="228611" lvl="0" indent="-190510" algn="l">
              <a:lnSpc>
                <a:spcPct val="100000"/>
              </a:lnSpc>
              <a:spcBef>
                <a:spcPts val="240"/>
              </a:spcBef>
              <a:spcAft>
                <a:spcPts val="0"/>
              </a:spcAft>
              <a:buClr>
                <a:schemeClr val="dk1"/>
              </a:buClr>
              <a:buSzPts val="2400"/>
              <a:buChar char="•"/>
              <a:defRPr sz="1200"/>
            </a:lvl1pPr>
            <a:lvl2pPr marL="457223" lvl="1" indent="-177809" algn="l">
              <a:lnSpc>
                <a:spcPct val="100000"/>
              </a:lnSpc>
              <a:spcBef>
                <a:spcPts val="200"/>
              </a:spcBef>
              <a:spcAft>
                <a:spcPts val="0"/>
              </a:spcAft>
              <a:buClr>
                <a:schemeClr val="dk1"/>
              </a:buClr>
              <a:buSzPts val="2000"/>
              <a:buChar char="–"/>
              <a:defRPr sz="1000"/>
            </a:lvl2pPr>
            <a:lvl3pPr marL="685835" lvl="2" indent="-171458" algn="l">
              <a:lnSpc>
                <a:spcPct val="100000"/>
              </a:lnSpc>
              <a:spcBef>
                <a:spcPts val="180"/>
              </a:spcBef>
              <a:spcAft>
                <a:spcPts val="0"/>
              </a:spcAft>
              <a:buClr>
                <a:schemeClr val="dk1"/>
              </a:buClr>
              <a:buSzPts val="1800"/>
              <a:buChar char="•"/>
              <a:defRPr sz="900"/>
            </a:lvl3pPr>
            <a:lvl4pPr marL="914446" lvl="3" indent="-165108" algn="l">
              <a:lnSpc>
                <a:spcPct val="100000"/>
              </a:lnSpc>
              <a:spcBef>
                <a:spcPts val="160"/>
              </a:spcBef>
              <a:spcAft>
                <a:spcPts val="0"/>
              </a:spcAft>
              <a:buClr>
                <a:schemeClr val="dk1"/>
              </a:buClr>
              <a:buSzPts val="1600"/>
              <a:buChar char="–"/>
              <a:defRPr sz="800"/>
            </a:lvl4pPr>
            <a:lvl5pPr marL="1143057" lvl="4" indent="-165108" algn="l">
              <a:lnSpc>
                <a:spcPct val="100000"/>
              </a:lnSpc>
              <a:spcBef>
                <a:spcPts val="160"/>
              </a:spcBef>
              <a:spcAft>
                <a:spcPts val="0"/>
              </a:spcAft>
              <a:buClr>
                <a:schemeClr val="dk1"/>
              </a:buClr>
              <a:buSzPts val="1600"/>
              <a:buChar char="»"/>
              <a:defRPr sz="800"/>
            </a:lvl5pPr>
            <a:lvl6pPr marL="1371668" lvl="5" indent="-165108" algn="l">
              <a:lnSpc>
                <a:spcPct val="100000"/>
              </a:lnSpc>
              <a:spcBef>
                <a:spcPts val="160"/>
              </a:spcBef>
              <a:spcAft>
                <a:spcPts val="0"/>
              </a:spcAft>
              <a:buClr>
                <a:schemeClr val="dk1"/>
              </a:buClr>
              <a:buSzPts val="1600"/>
              <a:buChar char="•"/>
              <a:defRPr sz="800"/>
            </a:lvl6pPr>
            <a:lvl7pPr marL="1600280" lvl="6" indent="-165108" algn="l">
              <a:lnSpc>
                <a:spcPct val="100000"/>
              </a:lnSpc>
              <a:spcBef>
                <a:spcPts val="160"/>
              </a:spcBef>
              <a:spcAft>
                <a:spcPts val="0"/>
              </a:spcAft>
              <a:buClr>
                <a:schemeClr val="dk1"/>
              </a:buClr>
              <a:buSzPts val="1600"/>
              <a:buChar char="•"/>
              <a:defRPr sz="800"/>
            </a:lvl7pPr>
            <a:lvl8pPr marL="1828892" lvl="7" indent="-165108" algn="l">
              <a:lnSpc>
                <a:spcPct val="100000"/>
              </a:lnSpc>
              <a:spcBef>
                <a:spcPts val="160"/>
              </a:spcBef>
              <a:spcAft>
                <a:spcPts val="0"/>
              </a:spcAft>
              <a:buClr>
                <a:schemeClr val="dk1"/>
              </a:buClr>
              <a:buSzPts val="1600"/>
              <a:buChar char="•"/>
              <a:defRPr sz="800"/>
            </a:lvl8pPr>
            <a:lvl9pPr marL="2057503" lvl="8" indent="-165108" algn="l">
              <a:lnSpc>
                <a:spcPct val="100000"/>
              </a:lnSpc>
              <a:spcBef>
                <a:spcPts val="160"/>
              </a:spcBef>
              <a:spcAft>
                <a:spcPts val="0"/>
              </a:spcAft>
              <a:buClr>
                <a:schemeClr val="dk1"/>
              </a:buClr>
              <a:buSzPts val="1600"/>
              <a:buChar char="•"/>
              <a:defRPr sz="800"/>
            </a:lvl9pPr>
          </a:lstStyle>
          <a:p>
            <a:endParaRPr/>
          </a:p>
        </p:txBody>
      </p:sp>
      <p:sp>
        <p:nvSpPr>
          <p:cNvPr id="50" name="Google Shape;50;p12"/>
          <p:cNvSpPr txBox="1">
            <a:spLocks noGrp="1"/>
          </p:cNvSpPr>
          <p:nvPr>
            <p:ph type="dt" idx="10"/>
          </p:nvPr>
        </p:nvSpPr>
        <p:spPr>
          <a:xfrm>
            <a:off x="228600" y="3178176"/>
            <a:ext cx="1066800" cy="182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ftr" idx="11"/>
          </p:nvPr>
        </p:nvSpPr>
        <p:spPr>
          <a:xfrm>
            <a:off x="1562100" y="3178176"/>
            <a:ext cx="1447800" cy="182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sldNum" idx="12"/>
          </p:nvPr>
        </p:nvSpPr>
        <p:spPr>
          <a:xfrm>
            <a:off x="3276600" y="3178176"/>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466340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dt" idx="10"/>
          </p:nvPr>
        </p:nvSpPr>
        <p:spPr>
          <a:xfrm>
            <a:off x="228600" y="3178176"/>
            <a:ext cx="1066800" cy="182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1562100" y="3178176"/>
            <a:ext cx="1447800" cy="182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3276600" y="3178176"/>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629628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228600" y="136525"/>
            <a:ext cx="1504157" cy="58102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1787526" y="136526"/>
            <a:ext cx="2555875" cy="2926556"/>
          </a:xfrm>
          <a:prstGeom prst="rect">
            <a:avLst/>
          </a:prstGeom>
          <a:noFill/>
          <a:ln>
            <a:noFill/>
          </a:ln>
        </p:spPr>
        <p:txBody>
          <a:bodyPr spcFirstLastPara="1" wrap="square" lIns="91425" tIns="45700" rIns="91425" bIns="45700" anchor="t" anchorCtr="0">
            <a:normAutofit/>
          </a:bodyPr>
          <a:lstStyle>
            <a:lvl1pPr marL="228611" lvl="0" indent="-215911" algn="l">
              <a:lnSpc>
                <a:spcPct val="100000"/>
              </a:lnSpc>
              <a:spcBef>
                <a:spcPts val="320"/>
              </a:spcBef>
              <a:spcAft>
                <a:spcPts val="0"/>
              </a:spcAft>
              <a:buClr>
                <a:schemeClr val="dk1"/>
              </a:buClr>
              <a:buSzPts val="3200"/>
              <a:buChar char="•"/>
              <a:defRPr sz="1600"/>
            </a:lvl1pPr>
            <a:lvl2pPr marL="457223" lvl="1" indent="-203210" algn="l">
              <a:lnSpc>
                <a:spcPct val="100000"/>
              </a:lnSpc>
              <a:spcBef>
                <a:spcPts val="280"/>
              </a:spcBef>
              <a:spcAft>
                <a:spcPts val="0"/>
              </a:spcAft>
              <a:buClr>
                <a:schemeClr val="dk1"/>
              </a:buClr>
              <a:buSzPts val="2800"/>
              <a:buChar char="–"/>
              <a:defRPr sz="1400"/>
            </a:lvl2pPr>
            <a:lvl3pPr marL="685835" lvl="2" indent="-190510" algn="l">
              <a:lnSpc>
                <a:spcPct val="100000"/>
              </a:lnSpc>
              <a:spcBef>
                <a:spcPts val="240"/>
              </a:spcBef>
              <a:spcAft>
                <a:spcPts val="0"/>
              </a:spcAft>
              <a:buClr>
                <a:schemeClr val="dk1"/>
              </a:buClr>
              <a:buSzPts val="2400"/>
              <a:buChar char="•"/>
              <a:defRPr sz="1200"/>
            </a:lvl3pPr>
            <a:lvl4pPr marL="914446" lvl="3" indent="-177809" algn="l">
              <a:lnSpc>
                <a:spcPct val="100000"/>
              </a:lnSpc>
              <a:spcBef>
                <a:spcPts val="200"/>
              </a:spcBef>
              <a:spcAft>
                <a:spcPts val="0"/>
              </a:spcAft>
              <a:buClr>
                <a:schemeClr val="dk1"/>
              </a:buClr>
              <a:buSzPts val="2000"/>
              <a:buChar char="–"/>
              <a:defRPr sz="1000"/>
            </a:lvl4pPr>
            <a:lvl5pPr marL="1143057" lvl="4" indent="-177809" algn="l">
              <a:lnSpc>
                <a:spcPct val="100000"/>
              </a:lnSpc>
              <a:spcBef>
                <a:spcPts val="200"/>
              </a:spcBef>
              <a:spcAft>
                <a:spcPts val="0"/>
              </a:spcAft>
              <a:buClr>
                <a:schemeClr val="dk1"/>
              </a:buClr>
              <a:buSzPts val="2000"/>
              <a:buChar char="»"/>
              <a:defRPr sz="1000"/>
            </a:lvl5pPr>
            <a:lvl6pPr marL="1371668" lvl="5" indent="-177809" algn="l">
              <a:lnSpc>
                <a:spcPct val="100000"/>
              </a:lnSpc>
              <a:spcBef>
                <a:spcPts val="200"/>
              </a:spcBef>
              <a:spcAft>
                <a:spcPts val="0"/>
              </a:spcAft>
              <a:buClr>
                <a:schemeClr val="dk1"/>
              </a:buClr>
              <a:buSzPts val="2000"/>
              <a:buChar char="•"/>
              <a:defRPr sz="1000"/>
            </a:lvl6pPr>
            <a:lvl7pPr marL="1600280" lvl="6" indent="-177809" algn="l">
              <a:lnSpc>
                <a:spcPct val="100000"/>
              </a:lnSpc>
              <a:spcBef>
                <a:spcPts val="200"/>
              </a:spcBef>
              <a:spcAft>
                <a:spcPts val="0"/>
              </a:spcAft>
              <a:buClr>
                <a:schemeClr val="dk1"/>
              </a:buClr>
              <a:buSzPts val="2000"/>
              <a:buChar char="•"/>
              <a:defRPr sz="1000"/>
            </a:lvl7pPr>
            <a:lvl8pPr marL="1828892" lvl="7" indent="-177809" algn="l">
              <a:lnSpc>
                <a:spcPct val="100000"/>
              </a:lnSpc>
              <a:spcBef>
                <a:spcPts val="200"/>
              </a:spcBef>
              <a:spcAft>
                <a:spcPts val="0"/>
              </a:spcAft>
              <a:buClr>
                <a:schemeClr val="dk1"/>
              </a:buClr>
              <a:buSzPts val="2000"/>
              <a:buChar char="•"/>
              <a:defRPr sz="1000"/>
            </a:lvl8pPr>
            <a:lvl9pPr marL="2057503" lvl="8" indent="-177809" algn="l">
              <a:lnSpc>
                <a:spcPct val="100000"/>
              </a:lnSpc>
              <a:spcBef>
                <a:spcPts val="200"/>
              </a:spcBef>
              <a:spcAft>
                <a:spcPts val="0"/>
              </a:spcAft>
              <a:buClr>
                <a:schemeClr val="dk1"/>
              </a:buClr>
              <a:buSzPts val="2000"/>
              <a:buChar char="•"/>
              <a:defRPr sz="1000"/>
            </a:lvl9pPr>
          </a:lstStyle>
          <a:p>
            <a:endParaRPr/>
          </a:p>
        </p:txBody>
      </p:sp>
      <p:sp>
        <p:nvSpPr>
          <p:cNvPr id="61" name="Google Shape;61;p14"/>
          <p:cNvSpPr txBox="1">
            <a:spLocks noGrp="1"/>
          </p:cNvSpPr>
          <p:nvPr>
            <p:ph type="body" idx="2"/>
          </p:nvPr>
        </p:nvSpPr>
        <p:spPr>
          <a:xfrm>
            <a:off x="228600" y="717551"/>
            <a:ext cx="1504157" cy="2345531"/>
          </a:xfrm>
          <a:prstGeom prst="rect">
            <a:avLst/>
          </a:prstGeom>
          <a:noFill/>
          <a:ln>
            <a:noFill/>
          </a:ln>
        </p:spPr>
        <p:txBody>
          <a:bodyPr spcFirstLastPara="1" wrap="square" lIns="91425" tIns="45700" rIns="91425" bIns="45700" anchor="t" anchorCtr="0">
            <a:normAutofit/>
          </a:bodyPr>
          <a:lstStyle>
            <a:lvl1pPr marL="228611" lvl="0" indent="-114306" algn="l">
              <a:lnSpc>
                <a:spcPct val="100000"/>
              </a:lnSpc>
              <a:spcBef>
                <a:spcPts val="140"/>
              </a:spcBef>
              <a:spcAft>
                <a:spcPts val="0"/>
              </a:spcAft>
              <a:buClr>
                <a:schemeClr val="dk1"/>
              </a:buClr>
              <a:buSzPts val="1400"/>
              <a:buNone/>
              <a:defRPr sz="700"/>
            </a:lvl1pPr>
            <a:lvl2pPr marL="457223" lvl="1" indent="-114306" algn="l">
              <a:lnSpc>
                <a:spcPct val="100000"/>
              </a:lnSpc>
              <a:spcBef>
                <a:spcPts val="120"/>
              </a:spcBef>
              <a:spcAft>
                <a:spcPts val="0"/>
              </a:spcAft>
              <a:buClr>
                <a:schemeClr val="dk1"/>
              </a:buClr>
              <a:buSzPts val="1200"/>
              <a:buNone/>
              <a:defRPr sz="600"/>
            </a:lvl2pPr>
            <a:lvl3pPr marL="685835" lvl="2" indent="-114306" algn="l">
              <a:lnSpc>
                <a:spcPct val="100000"/>
              </a:lnSpc>
              <a:spcBef>
                <a:spcPts val="100"/>
              </a:spcBef>
              <a:spcAft>
                <a:spcPts val="0"/>
              </a:spcAft>
              <a:buClr>
                <a:schemeClr val="dk1"/>
              </a:buClr>
              <a:buSzPts val="1000"/>
              <a:buNone/>
              <a:defRPr sz="500"/>
            </a:lvl3pPr>
            <a:lvl4pPr marL="914446" lvl="3" indent="-114306" algn="l">
              <a:lnSpc>
                <a:spcPct val="100000"/>
              </a:lnSpc>
              <a:spcBef>
                <a:spcPts val="90"/>
              </a:spcBef>
              <a:spcAft>
                <a:spcPts val="0"/>
              </a:spcAft>
              <a:buClr>
                <a:schemeClr val="dk1"/>
              </a:buClr>
              <a:buSzPts val="900"/>
              <a:buNone/>
              <a:defRPr sz="450"/>
            </a:lvl4pPr>
            <a:lvl5pPr marL="1143057" lvl="4" indent="-114306" algn="l">
              <a:lnSpc>
                <a:spcPct val="100000"/>
              </a:lnSpc>
              <a:spcBef>
                <a:spcPts val="90"/>
              </a:spcBef>
              <a:spcAft>
                <a:spcPts val="0"/>
              </a:spcAft>
              <a:buClr>
                <a:schemeClr val="dk1"/>
              </a:buClr>
              <a:buSzPts val="900"/>
              <a:buNone/>
              <a:defRPr sz="450"/>
            </a:lvl5pPr>
            <a:lvl6pPr marL="1371668" lvl="5" indent="-114306" algn="l">
              <a:lnSpc>
                <a:spcPct val="100000"/>
              </a:lnSpc>
              <a:spcBef>
                <a:spcPts val="90"/>
              </a:spcBef>
              <a:spcAft>
                <a:spcPts val="0"/>
              </a:spcAft>
              <a:buClr>
                <a:schemeClr val="dk1"/>
              </a:buClr>
              <a:buSzPts val="900"/>
              <a:buNone/>
              <a:defRPr sz="450"/>
            </a:lvl6pPr>
            <a:lvl7pPr marL="1600280" lvl="6" indent="-114306" algn="l">
              <a:lnSpc>
                <a:spcPct val="100000"/>
              </a:lnSpc>
              <a:spcBef>
                <a:spcPts val="90"/>
              </a:spcBef>
              <a:spcAft>
                <a:spcPts val="0"/>
              </a:spcAft>
              <a:buClr>
                <a:schemeClr val="dk1"/>
              </a:buClr>
              <a:buSzPts val="900"/>
              <a:buNone/>
              <a:defRPr sz="450"/>
            </a:lvl7pPr>
            <a:lvl8pPr marL="1828892" lvl="7" indent="-114306" algn="l">
              <a:lnSpc>
                <a:spcPct val="100000"/>
              </a:lnSpc>
              <a:spcBef>
                <a:spcPts val="90"/>
              </a:spcBef>
              <a:spcAft>
                <a:spcPts val="0"/>
              </a:spcAft>
              <a:buClr>
                <a:schemeClr val="dk1"/>
              </a:buClr>
              <a:buSzPts val="900"/>
              <a:buNone/>
              <a:defRPr sz="450"/>
            </a:lvl8pPr>
            <a:lvl9pPr marL="2057503" lvl="8" indent="-114306" algn="l">
              <a:lnSpc>
                <a:spcPct val="100000"/>
              </a:lnSpc>
              <a:spcBef>
                <a:spcPts val="90"/>
              </a:spcBef>
              <a:spcAft>
                <a:spcPts val="0"/>
              </a:spcAft>
              <a:buClr>
                <a:schemeClr val="dk1"/>
              </a:buClr>
              <a:buSzPts val="900"/>
              <a:buNone/>
              <a:defRPr sz="450"/>
            </a:lvl9pPr>
          </a:lstStyle>
          <a:p>
            <a:endParaRPr/>
          </a:p>
        </p:txBody>
      </p:sp>
      <p:sp>
        <p:nvSpPr>
          <p:cNvPr id="62" name="Google Shape;62;p14"/>
          <p:cNvSpPr txBox="1">
            <a:spLocks noGrp="1"/>
          </p:cNvSpPr>
          <p:nvPr>
            <p:ph type="dt" idx="10"/>
          </p:nvPr>
        </p:nvSpPr>
        <p:spPr>
          <a:xfrm>
            <a:off x="228600" y="3178176"/>
            <a:ext cx="1066800" cy="182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1562100" y="3178176"/>
            <a:ext cx="1447800" cy="182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3276600" y="3178176"/>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33660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C424-799B-FE87-1522-A482594BD736}"/>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654F7493-A4B3-419A-D780-5163CAF090B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879F86-940E-18E3-AD3E-0211020D881F}"/>
              </a:ext>
            </a:extLst>
          </p:cNvPr>
          <p:cNvSpPr>
            <a:spLocks noGrp="1"/>
          </p:cNvSpPr>
          <p:nvPr>
            <p:ph type="dt" sz="half" idx="10"/>
          </p:nvPr>
        </p:nvSpPr>
        <p:spPr/>
        <p:txBody>
          <a:bodyPr/>
          <a:lstStyle/>
          <a:p>
            <a:fld id="{003C1E79-C4F6-4C47-A102-FA9A4FF297D4}" type="datetimeFigureOut">
              <a:rPr lang="en-NL" smtClean="0"/>
              <a:t>04/10/2026</a:t>
            </a:fld>
            <a:endParaRPr lang="en-NL"/>
          </a:p>
        </p:txBody>
      </p:sp>
      <p:sp>
        <p:nvSpPr>
          <p:cNvPr id="5" name="Footer Placeholder 4">
            <a:extLst>
              <a:ext uri="{FF2B5EF4-FFF2-40B4-BE49-F238E27FC236}">
                <a16:creationId xmlns:a16="http://schemas.microsoft.com/office/drawing/2014/main" id="{8477EA2B-4053-22DF-7C1A-993B6EC1BC18}"/>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E55FFC1-9AAB-EE89-44A3-A8848E4302DB}"/>
              </a:ext>
            </a:extLst>
          </p:cNvPr>
          <p:cNvSpPr>
            <a:spLocks noGrp="1"/>
          </p:cNvSpPr>
          <p:nvPr>
            <p:ph type="sldNum" sz="quarter" idx="12"/>
          </p:nvPr>
        </p:nvSpPr>
        <p:spPr/>
        <p:txBody>
          <a:bodyPr/>
          <a:lstStyle/>
          <a:p>
            <a:fld id="{4FAE17FA-2C5D-F847-92E3-F6F01AA6BC12}" type="slidenum">
              <a:rPr lang="en-NL" smtClean="0"/>
              <a:t>‹nr.›</a:t>
            </a:fld>
            <a:endParaRPr lang="en-NL"/>
          </a:p>
        </p:txBody>
      </p:sp>
    </p:spTree>
    <p:extLst>
      <p:ext uri="{BB962C8B-B14F-4D97-AF65-F5344CB8AC3E}">
        <p14:creationId xmlns:p14="http://schemas.microsoft.com/office/powerpoint/2010/main" val="426608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96144" y="2400300"/>
            <a:ext cx="2743200" cy="28336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896144" y="306388"/>
            <a:ext cx="2743200" cy="2057400"/>
          </a:xfrm>
          <a:prstGeom prst="rect">
            <a:avLst/>
          </a:prstGeom>
          <a:noFill/>
          <a:ln>
            <a:noFill/>
          </a:ln>
        </p:spPr>
      </p:sp>
      <p:sp>
        <p:nvSpPr>
          <p:cNvPr id="68" name="Google Shape;68;p15"/>
          <p:cNvSpPr txBox="1">
            <a:spLocks noGrp="1"/>
          </p:cNvSpPr>
          <p:nvPr>
            <p:ph type="body" idx="1"/>
          </p:nvPr>
        </p:nvSpPr>
        <p:spPr>
          <a:xfrm>
            <a:off x="896144" y="2683669"/>
            <a:ext cx="2743200" cy="402431"/>
          </a:xfrm>
          <a:prstGeom prst="rect">
            <a:avLst/>
          </a:prstGeom>
          <a:noFill/>
          <a:ln>
            <a:noFill/>
          </a:ln>
        </p:spPr>
        <p:txBody>
          <a:bodyPr spcFirstLastPara="1" wrap="square" lIns="91425" tIns="45700" rIns="91425" bIns="45700" anchor="t" anchorCtr="0">
            <a:normAutofit/>
          </a:bodyPr>
          <a:lstStyle>
            <a:lvl1pPr marL="228611" lvl="0" indent="-114306" algn="l">
              <a:lnSpc>
                <a:spcPct val="100000"/>
              </a:lnSpc>
              <a:spcBef>
                <a:spcPts val="140"/>
              </a:spcBef>
              <a:spcAft>
                <a:spcPts val="0"/>
              </a:spcAft>
              <a:buClr>
                <a:schemeClr val="dk1"/>
              </a:buClr>
              <a:buSzPts val="1400"/>
              <a:buNone/>
              <a:defRPr sz="700"/>
            </a:lvl1pPr>
            <a:lvl2pPr marL="457223" lvl="1" indent="-114306" algn="l">
              <a:lnSpc>
                <a:spcPct val="100000"/>
              </a:lnSpc>
              <a:spcBef>
                <a:spcPts val="120"/>
              </a:spcBef>
              <a:spcAft>
                <a:spcPts val="0"/>
              </a:spcAft>
              <a:buClr>
                <a:schemeClr val="dk1"/>
              </a:buClr>
              <a:buSzPts val="1200"/>
              <a:buNone/>
              <a:defRPr sz="600"/>
            </a:lvl2pPr>
            <a:lvl3pPr marL="685835" lvl="2" indent="-114306" algn="l">
              <a:lnSpc>
                <a:spcPct val="100000"/>
              </a:lnSpc>
              <a:spcBef>
                <a:spcPts val="100"/>
              </a:spcBef>
              <a:spcAft>
                <a:spcPts val="0"/>
              </a:spcAft>
              <a:buClr>
                <a:schemeClr val="dk1"/>
              </a:buClr>
              <a:buSzPts val="1000"/>
              <a:buNone/>
              <a:defRPr sz="500"/>
            </a:lvl3pPr>
            <a:lvl4pPr marL="914446" lvl="3" indent="-114306" algn="l">
              <a:lnSpc>
                <a:spcPct val="100000"/>
              </a:lnSpc>
              <a:spcBef>
                <a:spcPts val="90"/>
              </a:spcBef>
              <a:spcAft>
                <a:spcPts val="0"/>
              </a:spcAft>
              <a:buClr>
                <a:schemeClr val="dk1"/>
              </a:buClr>
              <a:buSzPts val="900"/>
              <a:buNone/>
              <a:defRPr sz="450"/>
            </a:lvl4pPr>
            <a:lvl5pPr marL="1143057" lvl="4" indent="-114306" algn="l">
              <a:lnSpc>
                <a:spcPct val="100000"/>
              </a:lnSpc>
              <a:spcBef>
                <a:spcPts val="90"/>
              </a:spcBef>
              <a:spcAft>
                <a:spcPts val="0"/>
              </a:spcAft>
              <a:buClr>
                <a:schemeClr val="dk1"/>
              </a:buClr>
              <a:buSzPts val="900"/>
              <a:buNone/>
              <a:defRPr sz="450"/>
            </a:lvl5pPr>
            <a:lvl6pPr marL="1371668" lvl="5" indent="-114306" algn="l">
              <a:lnSpc>
                <a:spcPct val="100000"/>
              </a:lnSpc>
              <a:spcBef>
                <a:spcPts val="90"/>
              </a:spcBef>
              <a:spcAft>
                <a:spcPts val="0"/>
              </a:spcAft>
              <a:buClr>
                <a:schemeClr val="dk1"/>
              </a:buClr>
              <a:buSzPts val="900"/>
              <a:buNone/>
              <a:defRPr sz="450"/>
            </a:lvl6pPr>
            <a:lvl7pPr marL="1600280" lvl="6" indent="-114306" algn="l">
              <a:lnSpc>
                <a:spcPct val="100000"/>
              </a:lnSpc>
              <a:spcBef>
                <a:spcPts val="90"/>
              </a:spcBef>
              <a:spcAft>
                <a:spcPts val="0"/>
              </a:spcAft>
              <a:buClr>
                <a:schemeClr val="dk1"/>
              </a:buClr>
              <a:buSzPts val="900"/>
              <a:buNone/>
              <a:defRPr sz="450"/>
            </a:lvl7pPr>
            <a:lvl8pPr marL="1828892" lvl="7" indent="-114306" algn="l">
              <a:lnSpc>
                <a:spcPct val="100000"/>
              </a:lnSpc>
              <a:spcBef>
                <a:spcPts val="90"/>
              </a:spcBef>
              <a:spcAft>
                <a:spcPts val="0"/>
              </a:spcAft>
              <a:buClr>
                <a:schemeClr val="dk1"/>
              </a:buClr>
              <a:buSzPts val="900"/>
              <a:buNone/>
              <a:defRPr sz="450"/>
            </a:lvl8pPr>
            <a:lvl9pPr marL="2057503" lvl="8" indent="-114306" algn="l">
              <a:lnSpc>
                <a:spcPct val="100000"/>
              </a:lnSpc>
              <a:spcBef>
                <a:spcPts val="90"/>
              </a:spcBef>
              <a:spcAft>
                <a:spcPts val="0"/>
              </a:spcAft>
              <a:buClr>
                <a:schemeClr val="dk1"/>
              </a:buClr>
              <a:buSzPts val="900"/>
              <a:buNone/>
              <a:defRPr sz="450"/>
            </a:lvl9pPr>
          </a:lstStyle>
          <a:p>
            <a:endParaRPr/>
          </a:p>
        </p:txBody>
      </p:sp>
      <p:sp>
        <p:nvSpPr>
          <p:cNvPr id="69" name="Google Shape;69;p15"/>
          <p:cNvSpPr txBox="1">
            <a:spLocks noGrp="1"/>
          </p:cNvSpPr>
          <p:nvPr>
            <p:ph type="dt" idx="10"/>
          </p:nvPr>
        </p:nvSpPr>
        <p:spPr>
          <a:xfrm>
            <a:off x="228600" y="3178176"/>
            <a:ext cx="1066800" cy="182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1562100" y="3178176"/>
            <a:ext cx="1447800" cy="182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3276600" y="3178176"/>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1253198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1154510" y="-125809"/>
            <a:ext cx="2262982" cy="4114800"/>
          </a:xfrm>
          <a:prstGeom prst="rect">
            <a:avLst/>
          </a:prstGeom>
          <a:noFill/>
          <a:ln>
            <a:noFill/>
          </a:ln>
        </p:spPr>
        <p:txBody>
          <a:bodyPr spcFirstLastPara="1" wrap="square" lIns="91425" tIns="45700" rIns="91425" bIns="45700" anchor="t" anchorCtr="0">
            <a:normAutofit/>
          </a:bodyPr>
          <a:lstStyle>
            <a:lvl1pPr marL="228611" lvl="0" indent="-171458" algn="l">
              <a:lnSpc>
                <a:spcPct val="100000"/>
              </a:lnSpc>
              <a:spcBef>
                <a:spcPts val="180"/>
              </a:spcBef>
              <a:spcAft>
                <a:spcPts val="0"/>
              </a:spcAft>
              <a:buClr>
                <a:schemeClr val="dk1"/>
              </a:buClr>
              <a:buSzPts val="1800"/>
              <a:buChar char="•"/>
              <a:defRPr/>
            </a:lvl1pPr>
            <a:lvl2pPr marL="457223" lvl="1" indent="-171458" algn="l">
              <a:lnSpc>
                <a:spcPct val="100000"/>
              </a:lnSpc>
              <a:spcBef>
                <a:spcPts val="180"/>
              </a:spcBef>
              <a:spcAft>
                <a:spcPts val="0"/>
              </a:spcAft>
              <a:buClr>
                <a:schemeClr val="dk1"/>
              </a:buClr>
              <a:buSzPts val="1800"/>
              <a:buChar char="–"/>
              <a:defRPr/>
            </a:lvl2pPr>
            <a:lvl3pPr marL="685835" lvl="2" indent="-171458" algn="l">
              <a:lnSpc>
                <a:spcPct val="100000"/>
              </a:lnSpc>
              <a:spcBef>
                <a:spcPts val="180"/>
              </a:spcBef>
              <a:spcAft>
                <a:spcPts val="0"/>
              </a:spcAft>
              <a:buClr>
                <a:schemeClr val="dk1"/>
              </a:buClr>
              <a:buSzPts val="1800"/>
              <a:buChar char="•"/>
              <a:defRPr/>
            </a:lvl3pPr>
            <a:lvl4pPr marL="914446" lvl="3" indent="-171458" algn="l">
              <a:lnSpc>
                <a:spcPct val="100000"/>
              </a:lnSpc>
              <a:spcBef>
                <a:spcPts val="180"/>
              </a:spcBef>
              <a:spcAft>
                <a:spcPts val="0"/>
              </a:spcAft>
              <a:buClr>
                <a:schemeClr val="dk1"/>
              </a:buClr>
              <a:buSzPts val="1800"/>
              <a:buChar char="–"/>
              <a:defRPr/>
            </a:lvl4pPr>
            <a:lvl5pPr marL="1143057" lvl="4" indent="-171458" algn="l">
              <a:lnSpc>
                <a:spcPct val="100000"/>
              </a:lnSpc>
              <a:spcBef>
                <a:spcPts val="180"/>
              </a:spcBef>
              <a:spcAft>
                <a:spcPts val="0"/>
              </a:spcAft>
              <a:buClr>
                <a:schemeClr val="dk1"/>
              </a:buClr>
              <a:buSzPts val="1800"/>
              <a:buChar char="»"/>
              <a:defRPr/>
            </a:lvl5pPr>
            <a:lvl6pPr marL="1371668" lvl="5" indent="-171458" algn="l">
              <a:lnSpc>
                <a:spcPct val="100000"/>
              </a:lnSpc>
              <a:spcBef>
                <a:spcPts val="180"/>
              </a:spcBef>
              <a:spcAft>
                <a:spcPts val="0"/>
              </a:spcAft>
              <a:buClr>
                <a:schemeClr val="dk1"/>
              </a:buClr>
              <a:buSzPts val="1800"/>
              <a:buChar char="•"/>
              <a:defRPr/>
            </a:lvl6pPr>
            <a:lvl7pPr marL="1600280" lvl="6" indent="-171458" algn="l">
              <a:lnSpc>
                <a:spcPct val="100000"/>
              </a:lnSpc>
              <a:spcBef>
                <a:spcPts val="180"/>
              </a:spcBef>
              <a:spcAft>
                <a:spcPts val="0"/>
              </a:spcAft>
              <a:buClr>
                <a:schemeClr val="dk1"/>
              </a:buClr>
              <a:buSzPts val="1800"/>
              <a:buChar char="•"/>
              <a:defRPr/>
            </a:lvl7pPr>
            <a:lvl8pPr marL="1828892" lvl="7" indent="-171458" algn="l">
              <a:lnSpc>
                <a:spcPct val="100000"/>
              </a:lnSpc>
              <a:spcBef>
                <a:spcPts val="180"/>
              </a:spcBef>
              <a:spcAft>
                <a:spcPts val="0"/>
              </a:spcAft>
              <a:buClr>
                <a:schemeClr val="dk1"/>
              </a:buClr>
              <a:buSzPts val="1800"/>
              <a:buChar char="•"/>
              <a:defRPr/>
            </a:lvl8pPr>
            <a:lvl9pPr marL="2057503" lvl="8" indent="-171458" algn="l">
              <a:lnSpc>
                <a:spcPct val="100000"/>
              </a:lnSpc>
              <a:spcBef>
                <a:spcPts val="18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228600" y="3178176"/>
            <a:ext cx="1066800" cy="182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1562100" y="3178176"/>
            <a:ext cx="1447800" cy="182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3276600" y="3178176"/>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4199045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2366169" y="1085851"/>
            <a:ext cx="2925763" cy="1028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270669" y="95250"/>
            <a:ext cx="2925763" cy="3009900"/>
          </a:xfrm>
          <a:prstGeom prst="rect">
            <a:avLst/>
          </a:prstGeom>
          <a:noFill/>
          <a:ln>
            <a:noFill/>
          </a:ln>
        </p:spPr>
        <p:txBody>
          <a:bodyPr spcFirstLastPara="1" wrap="square" lIns="91425" tIns="45700" rIns="91425" bIns="45700" anchor="t" anchorCtr="0">
            <a:normAutofit/>
          </a:bodyPr>
          <a:lstStyle>
            <a:lvl1pPr marL="228611" lvl="0" indent="-171458" algn="l">
              <a:lnSpc>
                <a:spcPct val="100000"/>
              </a:lnSpc>
              <a:spcBef>
                <a:spcPts val="180"/>
              </a:spcBef>
              <a:spcAft>
                <a:spcPts val="0"/>
              </a:spcAft>
              <a:buClr>
                <a:schemeClr val="dk1"/>
              </a:buClr>
              <a:buSzPts val="1800"/>
              <a:buChar char="•"/>
              <a:defRPr/>
            </a:lvl1pPr>
            <a:lvl2pPr marL="457223" lvl="1" indent="-171458" algn="l">
              <a:lnSpc>
                <a:spcPct val="100000"/>
              </a:lnSpc>
              <a:spcBef>
                <a:spcPts val="180"/>
              </a:spcBef>
              <a:spcAft>
                <a:spcPts val="0"/>
              </a:spcAft>
              <a:buClr>
                <a:schemeClr val="dk1"/>
              </a:buClr>
              <a:buSzPts val="1800"/>
              <a:buChar char="–"/>
              <a:defRPr/>
            </a:lvl2pPr>
            <a:lvl3pPr marL="685835" lvl="2" indent="-171458" algn="l">
              <a:lnSpc>
                <a:spcPct val="100000"/>
              </a:lnSpc>
              <a:spcBef>
                <a:spcPts val="180"/>
              </a:spcBef>
              <a:spcAft>
                <a:spcPts val="0"/>
              </a:spcAft>
              <a:buClr>
                <a:schemeClr val="dk1"/>
              </a:buClr>
              <a:buSzPts val="1800"/>
              <a:buChar char="•"/>
              <a:defRPr/>
            </a:lvl3pPr>
            <a:lvl4pPr marL="914446" lvl="3" indent="-171458" algn="l">
              <a:lnSpc>
                <a:spcPct val="100000"/>
              </a:lnSpc>
              <a:spcBef>
                <a:spcPts val="180"/>
              </a:spcBef>
              <a:spcAft>
                <a:spcPts val="0"/>
              </a:spcAft>
              <a:buClr>
                <a:schemeClr val="dk1"/>
              </a:buClr>
              <a:buSzPts val="1800"/>
              <a:buChar char="–"/>
              <a:defRPr/>
            </a:lvl4pPr>
            <a:lvl5pPr marL="1143057" lvl="4" indent="-171458" algn="l">
              <a:lnSpc>
                <a:spcPct val="100000"/>
              </a:lnSpc>
              <a:spcBef>
                <a:spcPts val="180"/>
              </a:spcBef>
              <a:spcAft>
                <a:spcPts val="0"/>
              </a:spcAft>
              <a:buClr>
                <a:schemeClr val="dk1"/>
              </a:buClr>
              <a:buSzPts val="1800"/>
              <a:buChar char="»"/>
              <a:defRPr/>
            </a:lvl5pPr>
            <a:lvl6pPr marL="1371668" lvl="5" indent="-171458" algn="l">
              <a:lnSpc>
                <a:spcPct val="100000"/>
              </a:lnSpc>
              <a:spcBef>
                <a:spcPts val="180"/>
              </a:spcBef>
              <a:spcAft>
                <a:spcPts val="0"/>
              </a:spcAft>
              <a:buClr>
                <a:schemeClr val="dk1"/>
              </a:buClr>
              <a:buSzPts val="1800"/>
              <a:buChar char="•"/>
              <a:defRPr/>
            </a:lvl6pPr>
            <a:lvl7pPr marL="1600280" lvl="6" indent="-171458" algn="l">
              <a:lnSpc>
                <a:spcPct val="100000"/>
              </a:lnSpc>
              <a:spcBef>
                <a:spcPts val="180"/>
              </a:spcBef>
              <a:spcAft>
                <a:spcPts val="0"/>
              </a:spcAft>
              <a:buClr>
                <a:schemeClr val="dk1"/>
              </a:buClr>
              <a:buSzPts val="1800"/>
              <a:buChar char="•"/>
              <a:defRPr/>
            </a:lvl7pPr>
            <a:lvl8pPr marL="1828892" lvl="7" indent="-171458" algn="l">
              <a:lnSpc>
                <a:spcPct val="100000"/>
              </a:lnSpc>
              <a:spcBef>
                <a:spcPts val="180"/>
              </a:spcBef>
              <a:spcAft>
                <a:spcPts val="0"/>
              </a:spcAft>
              <a:buClr>
                <a:schemeClr val="dk1"/>
              </a:buClr>
              <a:buSzPts val="1800"/>
              <a:buChar char="•"/>
              <a:defRPr/>
            </a:lvl8pPr>
            <a:lvl9pPr marL="2057503" lvl="8" indent="-171458" algn="l">
              <a:lnSpc>
                <a:spcPct val="100000"/>
              </a:lnSpc>
              <a:spcBef>
                <a:spcPts val="18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228600" y="3178176"/>
            <a:ext cx="1066800" cy="182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1562100" y="3178176"/>
            <a:ext cx="1447800" cy="182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3276600" y="3178176"/>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2645858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08886-B032-4755-0B8E-2FEBAA96136C}"/>
              </a:ext>
            </a:extLst>
          </p:cNvPr>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3FF33A55-E014-5757-6521-485FFEEA3B3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F1B393F-21F5-208C-C122-CDF1A2951045}"/>
              </a:ext>
            </a:extLst>
          </p:cNvPr>
          <p:cNvSpPr>
            <a:spLocks noGrp="1"/>
          </p:cNvSpPr>
          <p:nvPr>
            <p:ph type="dt" sz="half" idx="10"/>
          </p:nvPr>
        </p:nvSpPr>
        <p:spPr/>
        <p:txBody>
          <a:bodyPr/>
          <a:lstStyle/>
          <a:p>
            <a:fld id="{97D22B01-1C0F-6344-8DD3-1E9D92C7F57B}" type="datetimeFigureOut">
              <a:rPr lang="nl-NL" smtClean="0"/>
              <a:t>10-4-2026</a:t>
            </a:fld>
            <a:endParaRPr lang="nl-NL"/>
          </a:p>
        </p:txBody>
      </p:sp>
      <p:sp>
        <p:nvSpPr>
          <p:cNvPr id="5" name="Tijdelijke aanduiding voor voettekst 4">
            <a:extLst>
              <a:ext uri="{FF2B5EF4-FFF2-40B4-BE49-F238E27FC236}">
                <a16:creationId xmlns:a16="http://schemas.microsoft.com/office/drawing/2014/main" id="{950E1895-B0B9-B1E4-CBE7-084AC11CCE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3A037D8-A4F1-CC3B-55CB-038DAD2E5A7A}"/>
              </a:ext>
            </a:extLst>
          </p:cNvPr>
          <p:cNvSpPr>
            <a:spLocks noGrp="1"/>
          </p:cNvSpPr>
          <p:nvPr>
            <p:ph type="sldNum" sz="quarter" idx="12"/>
          </p:nvPr>
        </p:nvSpPr>
        <p:spPr/>
        <p:txBody>
          <a:bodyPr/>
          <a:lstStyle/>
          <a:p>
            <a:fld id="{662DA284-2DC2-974D-BD9F-BC8C80738363}" type="slidenum">
              <a:rPr lang="nl-NL" smtClean="0"/>
              <a:t>‹nr.›</a:t>
            </a:fld>
            <a:endParaRPr lang="nl-NL"/>
          </a:p>
        </p:txBody>
      </p:sp>
    </p:spTree>
    <p:extLst>
      <p:ext uri="{BB962C8B-B14F-4D97-AF65-F5344CB8AC3E}">
        <p14:creationId xmlns:p14="http://schemas.microsoft.com/office/powerpoint/2010/main" val="983299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69593-98F0-C65A-237A-0A7EE96CAB4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DB97E01-1372-D6BD-C12E-D6700F32347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9827B7-937D-B305-BC2D-596E6ED684C2}"/>
              </a:ext>
            </a:extLst>
          </p:cNvPr>
          <p:cNvSpPr>
            <a:spLocks noGrp="1"/>
          </p:cNvSpPr>
          <p:nvPr>
            <p:ph type="dt" sz="half" idx="10"/>
          </p:nvPr>
        </p:nvSpPr>
        <p:spPr/>
        <p:txBody>
          <a:bodyPr/>
          <a:lstStyle/>
          <a:p>
            <a:fld id="{97D22B01-1C0F-6344-8DD3-1E9D92C7F57B}" type="datetimeFigureOut">
              <a:rPr lang="nl-NL" smtClean="0"/>
              <a:t>10-4-2026</a:t>
            </a:fld>
            <a:endParaRPr lang="nl-NL"/>
          </a:p>
        </p:txBody>
      </p:sp>
      <p:sp>
        <p:nvSpPr>
          <p:cNvPr id="5" name="Tijdelijke aanduiding voor voettekst 4">
            <a:extLst>
              <a:ext uri="{FF2B5EF4-FFF2-40B4-BE49-F238E27FC236}">
                <a16:creationId xmlns:a16="http://schemas.microsoft.com/office/drawing/2014/main" id="{1FDB8320-2C8E-E5C0-32FD-32C7FFE83E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18AD45-DA74-15FC-2F8D-08AC52E73EA5}"/>
              </a:ext>
            </a:extLst>
          </p:cNvPr>
          <p:cNvSpPr>
            <a:spLocks noGrp="1"/>
          </p:cNvSpPr>
          <p:nvPr>
            <p:ph type="sldNum" sz="quarter" idx="12"/>
          </p:nvPr>
        </p:nvSpPr>
        <p:spPr/>
        <p:txBody>
          <a:bodyPr/>
          <a:lstStyle/>
          <a:p>
            <a:fld id="{662DA284-2DC2-974D-BD9F-BC8C80738363}" type="slidenum">
              <a:rPr lang="nl-NL" smtClean="0"/>
              <a:t>‹nr.›</a:t>
            </a:fld>
            <a:endParaRPr lang="nl-NL"/>
          </a:p>
        </p:txBody>
      </p:sp>
    </p:spTree>
    <p:extLst>
      <p:ext uri="{BB962C8B-B14F-4D97-AF65-F5344CB8AC3E}">
        <p14:creationId xmlns:p14="http://schemas.microsoft.com/office/powerpoint/2010/main" val="2324883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02ED7-3358-107D-C9E5-7361623E9453}"/>
              </a:ext>
            </a:extLst>
          </p:cNvPr>
          <p:cNvSpPr>
            <a:spLocks noGrp="1"/>
          </p:cNvSpPr>
          <p:nvPr>
            <p:ph type="title"/>
          </p:nvPr>
        </p:nvSpPr>
        <p:spPr>
          <a:xfrm>
            <a:off x="623888" y="1282304"/>
            <a:ext cx="7886700" cy="2139553"/>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3725E687-27C0-50EF-E5C8-B16258E3B20A}"/>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38EA6D0-C1A6-5851-EA5B-432AAA4845F0}"/>
              </a:ext>
            </a:extLst>
          </p:cNvPr>
          <p:cNvSpPr>
            <a:spLocks noGrp="1"/>
          </p:cNvSpPr>
          <p:nvPr>
            <p:ph type="dt" sz="half" idx="10"/>
          </p:nvPr>
        </p:nvSpPr>
        <p:spPr/>
        <p:txBody>
          <a:bodyPr/>
          <a:lstStyle/>
          <a:p>
            <a:fld id="{97D22B01-1C0F-6344-8DD3-1E9D92C7F57B}" type="datetimeFigureOut">
              <a:rPr lang="nl-NL" smtClean="0"/>
              <a:t>10-4-2026</a:t>
            </a:fld>
            <a:endParaRPr lang="nl-NL"/>
          </a:p>
        </p:txBody>
      </p:sp>
      <p:sp>
        <p:nvSpPr>
          <p:cNvPr id="5" name="Tijdelijke aanduiding voor voettekst 4">
            <a:extLst>
              <a:ext uri="{FF2B5EF4-FFF2-40B4-BE49-F238E27FC236}">
                <a16:creationId xmlns:a16="http://schemas.microsoft.com/office/drawing/2014/main" id="{5880A150-130F-97E9-3C63-50154B3B6E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F9772E-A6C9-2E98-036D-65B0015E58F7}"/>
              </a:ext>
            </a:extLst>
          </p:cNvPr>
          <p:cNvSpPr>
            <a:spLocks noGrp="1"/>
          </p:cNvSpPr>
          <p:nvPr>
            <p:ph type="sldNum" sz="quarter" idx="12"/>
          </p:nvPr>
        </p:nvSpPr>
        <p:spPr/>
        <p:txBody>
          <a:bodyPr/>
          <a:lstStyle/>
          <a:p>
            <a:fld id="{662DA284-2DC2-974D-BD9F-BC8C80738363}" type="slidenum">
              <a:rPr lang="nl-NL" smtClean="0"/>
              <a:t>‹nr.›</a:t>
            </a:fld>
            <a:endParaRPr lang="nl-NL"/>
          </a:p>
        </p:txBody>
      </p:sp>
    </p:spTree>
    <p:extLst>
      <p:ext uri="{BB962C8B-B14F-4D97-AF65-F5344CB8AC3E}">
        <p14:creationId xmlns:p14="http://schemas.microsoft.com/office/powerpoint/2010/main" val="173213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4CDF3-4F7C-00EB-9DED-5D83A7D5253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3901B1C-5279-268D-B6F9-E5808AB57ECE}"/>
              </a:ext>
            </a:extLst>
          </p:cNvPr>
          <p:cNvSpPr>
            <a:spLocks noGrp="1"/>
          </p:cNvSpPr>
          <p:nvPr>
            <p:ph sz="half" idx="1"/>
          </p:nvPr>
        </p:nvSpPr>
        <p:spPr>
          <a:xfrm>
            <a:off x="6286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E7198A-9F18-27F3-5FEC-68FC1B582DEA}"/>
              </a:ext>
            </a:extLst>
          </p:cNvPr>
          <p:cNvSpPr>
            <a:spLocks noGrp="1"/>
          </p:cNvSpPr>
          <p:nvPr>
            <p:ph sz="half" idx="2"/>
          </p:nvPr>
        </p:nvSpPr>
        <p:spPr>
          <a:xfrm>
            <a:off x="46291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8F2CAA8-27D2-C76B-BD3E-17484099DF55}"/>
              </a:ext>
            </a:extLst>
          </p:cNvPr>
          <p:cNvSpPr>
            <a:spLocks noGrp="1"/>
          </p:cNvSpPr>
          <p:nvPr>
            <p:ph type="dt" sz="half" idx="10"/>
          </p:nvPr>
        </p:nvSpPr>
        <p:spPr/>
        <p:txBody>
          <a:bodyPr/>
          <a:lstStyle/>
          <a:p>
            <a:fld id="{97D22B01-1C0F-6344-8DD3-1E9D92C7F57B}" type="datetimeFigureOut">
              <a:rPr lang="nl-NL" smtClean="0"/>
              <a:t>10-4-2026</a:t>
            </a:fld>
            <a:endParaRPr lang="nl-NL"/>
          </a:p>
        </p:txBody>
      </p:sp>
      <p:sp>
        <p:nvSpPr>
          <p:cNvPr id="6" name="Tijdelijke aanduiding voor voettekst 5">
            <a:extLst>
              <a:ext uri="{FF2B5EF4-FFF2-40B4-BE49-F238E27FC236}">
                <a16:creationId xmlns:a16="http://schemas.microsoft.com/office/drawing/2014/main" id="{851795A8-49B5-7124-6D9B-518D90C898D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5BB2F44-B509-6A8D-2170-00B7702B3BFB}"/>
              </a:ext>
            </a:extLst>
          </p:cNvPr>
          <p:cNvSpPr>
            <a:spLocks noGrp="1"/>
          </p:cNvSpPr>
          <p:nvPr>
            <p:ph type="sldNum" sz="quarter" idx="12"/>
          </p:nvPr>
        </p:nvSpPr>
        <p:spPr/>
        <p:txBody>
          <a:bodyPr/>
          <a:lstStyle/>
          <a:p>
            <a:fld id="{662DA284-2DC2-974D-BD9F-BC8C80738363}" type="slidenum">
              <a:rPr lang="nl-NL" smtClean="0"/>
              <a:t>‹nr.›</a:t>
            </a:fld>
            <a:endParaRPr lang="nl-NL"/>
          </a:p>
        </p:txBody>
      </p:sp>
    </p:spTree>
    <p:extLst>
      <p:ext uri="{BB962C8B-B14F-4D97-AF65-F5344CB8AC3E}">
        <p14:creationId xmlns:p14="http://schemas.microsoft.com/office/powerpoint/2010/main" val="3880678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D5812-B57A-EC0B-2533-3EF804CB350A}"/>
              </a:ext>
            </a:extLst>
          </p:cNvPr>
          <p:cNvSpPr>
            <a:spLocks noGrp="1"/>
          </p:cNvSpPr>
          <p:nvPr>
            <p:ph type="title"/>
          </p:nvPr>
        </p:nvSpPr>
        <p:spPr>
          <a:xfrm>
            <a:off x="629841" y="273844"/>
            <a:ext cx="7886700" cy="994172"/>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ACFCFB8-C40C-5C8A-A485-A1C96EA7B29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90BBFFD-7FE5-B216-17C6-ACEE13368E2D}"/>
              </a:ext>
            </a:extLst>
          </p:cNvPr>
          <p:cNvSpPr>
            <a:spLocks noGrp="1"/>
          </p:cNvSpPr>
          <p:nvPr>
            <p:ph sz="half" idx="2"/>
          </p:nvPr>
        </p:nvSpPr>
        <p:spPr>
          <a:xfrm>
            <a:off x="629842" y="1878806"/>
            <a:ext cx="3868340"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6231F78-394F-6909-5448-D612D0189FA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F02C6AF-1591-252C-CCD3-CE7AAF9EB3C6}"/>
              </a:ext>
            </a:extLst>
          </p:cNvPr>
          <p:cNvSpPr>
            <a:spLocks noGrp="1"/>
          </p:cNvSpPr>
          <p:nvPr>
            <p:ph sz="quarter" idx="4"/>
          </p:nvPr>
        </p:nvSpPr>
        <p:spPr>
          <a:xfrm>
            <a:off x="4629150" y="1878806"/>
            <a:ext cx="3887391"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EA14F23-3127-08C9-9385-A779279163C5}"/>
              </a:ext>
            </a:extLst>
          </p:cNvPr>
          <p:cNvSpPr>
            <a:spLocks noGrp="1"/>
          </p:cNvSpPr>
          <p:nvPr>
            <p:ph type="dt" sz="half" idx="10"/>
          </p:nvPr>
        </p:nvSpPr>
        <p:spPr/>
        <p:txBody>
          <a:bodyPr/>
          <a:lstStyle/>
          <a:p>
            <a:fld id="{97D22B01-1C0F-6344-8DD3-1E9D92C7F57B}" type="datetimeFigureOut">
              <a:rPr lang="nl-NL" smtClean="0"/>
              <a:t>10-4-2026</a:t>
            </a:fld>
            <a:endParaRPr lang="nl-NL"/>
          </a:p>
        </p:txBody>
      </p:sp>
      <p:sp>
        <p:nvSpPr>
          <p:cNvPr id="8" name="Tijdelijke aanduiding voor voettekst 7">
            <a:extLst>
              <a:ext uri="{FF2B5EF4-FFF2-40B4-BE49-F238E27FC236}">
                <a16:creationId xmlns:a16="http://schemas.microsoft.com/office/drawing/2014/main" id="{6BCC9002-432E-1A11-0459-EB50B8CDEE0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0DCA49B-4665-C4BA-C3C1-F8CA4C578C4C}"/>
              </a:ext>
            </a:extLst>
          </p:cNvPr>
          <p:cNvSpPr>
            <a:spLocks noGrp="1"/>
          </p:cNvSpPr>
          <p:nvPr>
            <p:ph type="sldNum" sz="quarter" idx="12"/>
          </p:nvPr>
        </p:nvSpPr>
        <p:spPr/>
        <p:txBody>
          <a:bodyPr/>
          <a:lstStyle/>
          <a:p>
            <a:fld id="{662DA284-2DC2-974D-BD9F-BC8C80738363}" type="slidenum">
              <a:rPr lang="nl-NL" smtClean="0"/>
              <a:t>‹nr.›</a:t>
            </a:fld>
            <a:endParaRPr lang="nl-NL"/>
          </a:p>
        </p:txBody>
      </p:sp>
    </p:spTree>
    <p:extLst>
      <p:ext uri="{BB962C8B-B14F-4D97-AF65-F5344CB8AC3E}">
        <p14:creationId xmlns:p14="http://schemas.microsoft.com/office/powerpoint/2010/main" val="4286224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33EE3-2696-F334-7124-D040A67D27B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6E6A24-3491-BE75-D258-6C9DA5328A34}"/>
              </a:ext>
            </a:extLst>
          </p:cNvPr>
          <p:cNvSpPr>
            <a:spLocks noGrp="1"/>
          </p:cNvSpPr>
          <p:nvPr>
            <p:ph type="dt" sz="half" idx="10"/>
          </p:nvPr>
        </p:nvSpPr>
        <p:spPr/>
        <p:txBody>
          <a:bodyPr/>
          <a:lstStyle/>
          <a:p>
            <a:fld id="{97D22B01-1C0F-6344-8DD3-1E9D92C7F57B}" type="datetimeFigureOut">
              <a:rPr lang="nl-NL" smtClean="0"/>
              <a:t>10-4-2026</a:t>
            </a:fld>
            <a:endParaRPr lang="nl-NL"/>
          </a:p>
        </p:txBody>
      </p:sp>
      <p:sp>
        <p:nvSpPr>
          <p:cNvPr id="4" name="Tijdelijke aanduiding voor voettekst 3">
            <a:extLst>
              <a:ext uri="{FF2B5EF4-FFF2-40B4-BE49-F238E27FC236}">
                <a16:creationId xmlns:a16="http://schemas.microsoft.com/office/drawing/2014/main" id="{5545414B-26B6-A436-4A6A-42B06793F50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1F86A09-139D-618D-5C61-9C0AEF60F6A9}"/>
              </a:ext>
            </a:extLst>
          </p:cNvPr>
          <p:cNvSpPr>
            <a:spLocks noGrp="1"/>
          </p:cNvSpPr>
          <p:nvPr>
            <p:ph type="sldNum" sz="quarter" idx="12"/>
          </p:nvPr>
        </p:nvSpPr>
        <p:spPr/>
        <p:txBody>
          <a:bodyPr/>
          <a:lstStyle/>
          <a:p>
            <a:fld id="{662DA284-2DC2-974D-BD9F-BC8C80738363}" type="slidenum">
              <a:rPr lang="nl-NL" smtClean="0"/>
              <a:t>‹nr.›</a:t>
            </a:fld>
            <a:endParaRPr lang="nl-NL"/>
          </a:p>
        </p:txBody>
      </p:sp>
    </p:spTree>
    <p:extLst>
      <p:ext uri="{BB962C8B-B14F-4D97-AF65-F5344CB8AC3E}">
        <p14:creationId xmlns:p14="http://schemas.microsoft.com/office/powerpoint/2010/main" val="4130863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0EB774B-9B40-ED1A-EB5B-4C796D716D3E}"/>
              </a:ext>
            </a:extLst>
          </p:cNvPr>
          <p:cNvSpPr>
            <a:spLocks noGrp="1"/>
          </p:cNvSpPr>
          <p:nvPr>
            <p:ph type="dt" sz="half" idx="10"/>
          </p:nvPr>
        </p:nvSpPr>
        <p:spPr/>
        <p:txBody>
          <a:bodyPr/>
          <a:lstStyle/>
          <a:p>
            <a:fld id="{97D22B01-1C0F-6344-8DD3-1E9D92C7F57B}" type="datetimeFigureOut">
              <a:rPr lang="nl-NL" smtClean="0"/>
              <a:t>10-4-2026</a:t>
            </a:fld>
            <a:endParaRPr lang="nl-NL"/>
          </a:p>
        </p:txBody>
      </p:sp>
      <p:sp>
        <p:nvSpPr>
          <p:cNvPr id="3" name="Tijdelijke aanduiding voor voettekst 2">
            <a:extLst>
              <a:ext uri="{FF2B5EF4-FFF2-40B4-BE49-F238E27FC236}">
                <a16:creationId xmlns:a16="http://schemas.microsoft.com/office/drawing/2014/main" id="{B9223FCF-AC1A-4F93-244F-6C6FE40B238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E667057-DD01-009C-1CF3-EF5949B119CB}"/>
              </a:ext>
            </a:extLst>
          </p:cNvPr>
          <p:cNvSpPr>
            <a:spLocks noGrp="1"/>
          </p:cNvSpPr>
          <p:nvPr>
            <p:ph type="sldNum" sz="quarter" idx="12"/>
          </p:nvPr>
        </p:nvSpPr>
        <p:spPr/>
        <p:txBody>
          <a:bodyPr/>
          <a:lstStyle/>
          <a:p>
            <a:fld id="{662DA284-2DC2-974D-BD9F-BC8C80738363}" type="slidenum">
              <a:rPr lang="nl-NL" smtClean="0"/>
              <a:t>‹nr.›</a:t>
            </a:fld>
            <a:endParaRPr lang="nl-NL"/>
          </a:p>
        </p:txBody>
      </p:sp>
    </p:spTree>
    <p:extLst>
      <p:ext uri="{BB962C8B-B14F-4D97-AF65-F5344CB8AC3E}">
        <p14:creationId xmlns:p14="http://schemas.microsoft.com/office/powerpoint/2010/main" val="18037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222F-AD25-B9B7-64DC-339FD5426712}"/>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E02871B-22D5-8EFC-99AD-8F1B38AAB11F}"/>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CC5C33C-0711-EC15-6F38-29CD2D17CFF7}"/>
              </a:ext>
            </a:extLst>
          </p:cNvPr>
          <p:cNvSpPr>
            <a:spLocks noGrp="1"/>
          </p:cNvSpPr>
          <p:nvPr>
            <p:ph type="dt" sz="half" idx="10"/>
          </p:nvPr>
        </p:nvSpPr>
        <p:spPr/>
        <p:txBody>
          <a:bodyPr/>
          <a:lstStyle/>
          <a:p>
            <a:fld id="{003C1E79-C4F6-4C47-A102-FA9A4FF297D4}" type="datetimeFigureOut">
              <a:rPr lang="en-NL" smtClean="0"/>
              <a:t>04/10/2026</a:t>
            </a:fld>
            <a:endParaRPr lang="en-NL"/>
          </a:p>
        </p:txBody>
      </p:sp>
      <p:sp>
        <p:nvSpPr>
          <p:cNvPr id="5" name="Footer Placeholder 4">
            <a:extLst>
              <a:ext uri="{FF2B5EF4-FFF2-40B4-BE49-F238E27FC236}">
                <a16:creationId xmlns:a16="http://schemas.microsoft.com/office/drawing/2014/main" id="{C11F17E5-3239-70EB-0794-DDED5932D88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88C16B0-CCA4-E76B-33EC-44F881D8016C}"/>
              </a:ext>
            </a:extLst>
          </p:cNvPr>
          <p:cNvSpPr>
            <a:spLocks noGrp="1"/>
          </p:cNvSpPr>
          <p:nvPr>
            <p:ph type="sldNum" sz="quarter" idx="12"/>
          </p:nvPr>
        </p:nvSpPr>
        <p:spPr/>
        <p:txBody>
          <a:bodyPr/>
          <a:lstStyle/>
          <a:p>
            <a:fld id="{4FAE17FA-2C5D-F847-92E3-F6F01AA6BC12}" type="slidenum">
              <a:rPr lang="en-NL" smtClean="0"/>
              <a:t>‹nr.›</a:t>
            </a:fld>
            <a:endParaRPr lang="en-NL"/>
          </a:p>
        </p:txBody>
      </p:sp>
    </p:spTree>
    <p:extLst>
      <p:ext uri="{BB962C8B-B14F-4D97-AF65-F5344CB8AC3E}">
        <p14:creationId xmlns:p14="http://schemas.microsoft.com/office/powerpoint/2010/main" val="963300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C0B76-172B-8644-9518-70288765FBC1}"/>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26B929FB-0E36-CBDF-1D00-1A9603E0A1E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CDE8217-0CA6-7396-9014-6F03EB328F3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417D4A3-3C40-3D16-B359-1911EE360D6A}"/>
              </a:ext>
            </a:extLst>
          </p:cNvPr>
          <p:cNvSpPr>
            <a:spLocks noGrp="1"/>
          </p:cNvSpPr>
          <p:nvPr>
            <p:ph type="dt" sz="half" idx="10"/>
          </p:nvPr>
        </p:nvSpPr>
        <p:spPr/>
        <p:txBody>
          <a:bodyPr/>
          <a:lstStyle/>
          <a:p>
            <a:fld id="{97D22B01-1C0F-6344-8DD3-1E9D92C7F57B}" type="datetimeFigureOut">
              <a:rPr lang="nl-NL" smtClean="0"/>
              <a:t>10-4-2026</a:t>
            </a:fld>
            <a:endParaRPr lang="nl-NL"/>
          </a:p>
        </p:txBody>
      </p:sp>
      <p:sp>
        <p:nvSpPr>
          <p:cNvPr id="6" name="Tijdelijke aanduiding voor voettekst 5">
            <a:extLst>
              <a:ext uri="{FF2B5EF4-FFF2-40B4-BE49-F238E27FC236}">
                <a16:creationId xmlns:a16="http://schemas.microsoft.com/office/drawing/2014/main" id="{E9EEFF5C-0B2E-B6A2-06EF-CF45408675B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1E2BE4-1023-F377-5656-CCFE08A4444A}"/>
              </a:ext>
            </a:extLst>
          </p:cNvPr>
          <p:cNvSpPr>
            <a:spLocks noGrp="1"/>
          </p:cNvSpPr>
          <p:nvPr>
            <p:ph type="sldNum" sz="quarter" idx="12"/>
          </p:nvPr>
        </p:nvSpPr>
        <p:spPr/>
        <p:txBody>
          <a:bodyPr/>
          <a:lstStyle/>
          <a:p>
            <a:fld id="{662DA284-2DC2-974D-BD9F-BC8C80738363}" type="slidenum">
              <a:rPr lang="nl-NL" smtClean="0"/>
              <a:t>‹nr.›</a:t>
            </a:fld>
            <a:endParaRPr lang="nl-NL"/>
          </a:p>
        </p:txBody>
      </p:sp>
    </p:spTree>
    <p:extLst>
      <p:ext uri="{BB962C8B-B14F-4D97-AF65-F5344CB8AC3E}">
        <p14:creationId xmlns:p14="http://schemas.microsoft.com/office/powerpoint/2010/main" val="785206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06C05E-C787-EBD8-A340-69A5671BC34E}"/>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F1A840CE-08EE-0E73-09C5-2E31BDD346F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97324A10-F1B8-E2E2-B87E-2FD461A2C80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F67288-073E-7FF3-F2B2-4948614D33DD}"/>
              </a:ext>
            </a:extLst>
          </p:cNvPr>
          <p:cNvSpPr>
            <a:spLocks noGrp="1"/>
          </p:cNvSpPr>
          <p:nvPr>
            <p:ph type="dt" sz="half" idx="10"/>
          </p:nvPr>
        </p:nvSpPr>
        <p:spPr/>
        <p:txBody>
          <a:bodyPr/>
          <a:lstStyle/>
          <a:p>
            <a:fld id="{97D22B01-1C0F-6344-8DD3-1E9D92C7F57B}" type="datetimeFigureOut">
              <a:rPr lang="nl-NL" smtClean="0"/>
              <a:t>10-4-2026</a:t>
            </a:fld>
            <a:endParaRPr lang="nl-NL"/>
          </a:p>
        </p:txBody>
      </p:sp>
      <p:sp>
        <p:nvSpPr>
          <p:cNvPr id="6" name="Tijdelijke aanduiding voor voettekst 5">
            <a:extLst>
              <a:ext uri="{FF2B5EF4-FFF2-40B4-BE49-F238E27FC236}">
                <a16:creationId xmlns:a16="http://schemas.microsoft.com/office/drawing/2014/main" id="{D7822C30-48D3-E839-1F3F-C211CB766A1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2E55F54-E725-731C-BAD0-7C9713473745}"/>
              </a:ext>
            </a:extLst>
          </p:cNvPr>
          <p:cNvSpPr>
            <a:spLocks noGrp="1"/>
          </p:cNvSpPr>
          <p:nvPr>
            <p:ph type="sldNum" sz="quarter" idx="12"/>
          </p:nvPr>
        </p:nvSpPr>
        <p:spPr/>
        <p:txBody>
          <a:bodyPr/>
          <a:lstStyle/>
          <a:p>
            <a:fld id="{662DA284-2DC2-974D-BD9F-BC8C80738363}" type="slidenum">
              <a:rPr lang="nl-NL" smtClean="0"/>
              <a:t>‹nr.›</a:t>
            </a:fld>
            <a:endParaRPr lang="nl-NL"/>
          </a:p>
        </p:txBody>
      </p:sp>
    </p:spTree>
    <p:extLst>
      <p:ext uri="{BB962C8B-B14F-4D97-AF65-F5344CB8AC3E}">
        <p14:creationId xmlns:p14="http://schemas.microsoft.com/office/powerpoint/2010/main" val="1593543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0FFAF-DF56-E916-B459-CC00001DE07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5863582-B649-70CF-AB33-3E46ADEFB40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EAAC61-33C0-C315-791B-D04B7B722D73}"/>
              </a:ext>
            </a:extLst>
          </p:cNvPr>
          <p:cNvSpPr>
            <a:spLocks noGrp="1"/>
          </p:cNvSpPr>
          <p:nvPr>
            <p:ph type="dt" sz="half" idx="10"/>
          </p:nvPr>
        </p:nvSpPr>
        <p:spPr/>
        <p:txBody>
          <a:bodyPr/>
          <a:lstStyle/>
          <a:p>
            <a:fld id="{97D22B01-1C0F-6344-8DD3-1E9D92C7F57B}" type="datetimeFigureOut">
              <a:rPr lang="nl-NL" smtClean="0"/>
              <a:t>10-4-2026</a:t>
            </a:fld>
            <a:endParaRPr lang="nl-NL"/>
          </a:p>
        </p:txBody>
      </p:sp>
      <p:sp>
        <p:nvSpPr>
          <p:cNvPr id="5" name="Tijdelijke aanduiding voor voettekst 4">
            <a:extLst>
              <a:ext uri="{FF2B5EF4-FFF2-40B4-BE49-F238E27FC236}">
                <a16:creationId xmlns:a16="http://schemas.microsoft.com/office/drawing/2014/main" id="{C95CFD09-F416-30C1-B48C-B15647C55B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14D88B-975E-7359-1581-FCC3EF78AA1F}"/>
              </a:ext>
            </a:extLst>
          </p:cNvPr>
          <p:cNvSpPr>
            <a:spLocks noGrp="1"/>
          </p:cNvSpPr>
          <p:nvPr>
            <p:ph type="sldNum" sz="quarter" idx="12"/>
          </p:nvPr>
        </p:nvSpPr>
        <p:spPr/>
        <p:txBody>
          <a:bodyPr/>
          <a:lstStyle/>
          <a:p>
            <a:fld id="{662DA284-2DC2-974D-BD9F-BC8C80738363}" type="slidenum">
              <a:rPr lang="nl-NL" smtClean="0"/>
              <a:t>‹nr.›</a:t>
            </a:fld>
            <a:endParaRPr lang="nl-NL"/>
          </a:p>
        </p:txBody>
      </p:sp>
    </p:spTree>
    <p:extLst>
      <p:ext uri="{BB962C8B-B14F-4D97-AF65-F5344CB8AC3E}">
        <p14:creationId xmlns:p14="http://schemas.microsoft.com/office/powerpoint/2010/main" val="2402750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140116A-4D60-816B-EFD8-07E08F29386A}"/>
              </a:ext>
            </a:extLst>
          </p:cNvPr>
          <p:cNvSpPr>
            <a:spLocks noGrp="1"/>
          </p:cNvSpPr>
          <p:nvPr>
            <p:ph type="title" orient="vert"/>
          </p:nvPr>
        </p:nvSpPr>
        <p:spPr>
          <a:xfrm>
            <a:off x="6543675" y="273844"/>
            <a:ext cx="1971675" cy="4358879"/>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C0724D7-C1E8-89EB-01C8-04F07183F8DB}"/>
              </a:ext>
            </a:extLst>
          </p:cNvPr>
          <p:cNvSpPr>
            <a:spLocks noGrp="1"/>
          </p:cNvSpPr>
          <p:nvPr>
            <p:ph type="body" orient="vert" idx="1"/>
          </p:nvPr>
        </p:nvSpPr>
        <p:spPr>
          <a:xfrm>
            <a:off x="628650" y="273844"/>
            <a:ext cx="5800725" cy="435887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A85B7C-C2BF-FEE8-5938-D167B21019BA}"/>
              </a:ext>
            </a:extLst>
          </p:cNvPr>
          <p:cNvSpPr>
            <a:spLocks noGrp="1"/>
          </p:cNvSpPr>
          <p:nvPr>
            <p:ph type="dt" sz="half" idx="10"/>
          </p:nvPr>
        </p:nvSpPr>
        <p:spPr/>
        <p:txBody>
          <a:bodyPr/>
          <a:lstStyle/>
          <a:p>
            <a:fld id="{97D22B01-1C0F-6344-8DD3-1E9D92C7F57B}" type="datetimeFigureOut">
              <a:rPr lang="nl-NL" smtClean="0"/>
              <a:t>10-4-2026</a:t>
            </a:fld>
            <a:endParaRPr lang="nl-NL"/>
          </a:p>
        </p:txBody>
      </p:sp>
      <p:sp>
        <p:nvSpPr>
          <p:cNvPr id="5" name="Tijdelijke aanduiding voor voettekst 4">
            <a:extLst>
              <a:ext uri="{FF2B5EF4-FFF2-40B4-BE49-F238E27FC236}">
                <a16:creationId xmlns:a16="http://schemas.microsoft.com/office/drawing/2014/main" id="{39FD7A32-E898-6503-14B7-015BD4E5AE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80CA52-C056-FFBF-C350-92EABF21A239}"/>
              </a:ext>
            </a:extLst>
          </p:cNvPr>
          <p:cNvSpPr>
            <a:spLocks noGrp="1"/>
          </p:cNvSpPr>
          <p:nvPr>
            <p:ph type="sldNum" sz="quarter" idx="12"/>
          </p:nvPr>
        </p:nvSpPr>
        <p:spPr/>
        <p:txBody>
          <a:bodyPr/>
          <a:lstStyle/>
          <a:p>
            <a:fld id="{662DA284-2DC2-974D-BD9F-BC8C80738363}" type="slidenum">
              <a:rPr lang="nl-NL" smtClean="0"/>
              <a:t>‹nr.›</a:t>
            </a:fld>
            <a:endParaRPr lang="nl-NL"/>
          </a:p>
        </p:txBody>
      </p:sp>
    </p:spTree>
    <p:extLst>
      <p:ext uri="{BB962C8B-B14F-4D97-AF65-F5344CB8AC3E}">
        <p14:creationId xmlns:p14="http://schemas.microsoft.com/office/powerpoint/2010/main" val="334697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873DB-FE9C-D21F-48F6-D6C30B871422}"/>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078A4000-9F76-68F1-32B6-C33BF1B5AF65}"/>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2F6A560-7960-8247-C716-4EB2FC8D28AA}"/>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2E73347A-794A-70DB-A6A2-3DFDB9536285}"/>
              </a:ext>
            </a:extLst>
          </p:cNvPr>
          <p:cNvSpPr>
            <a:spLocks noGrp="1"/>
          </p:cNvSpPr>
          <p:nvPr>
            <p:ph type="dt" sz="half" idx="10"/>
          </p:nvPr>
        </p:nvSpPr>
        <p:spPr/>
        <p:txBody>
          <a:bodyPr/>
          <a:lstStyle/>
          <a:p>
            <a:fld id="{003C1E79-C4F6-4C47-A102-FA9A4FF297D4}" type="datetimeFigureOut">
              <a:rPr lang="en-NL" smtClean="0"/>
              <a:t>04/10/2026</a:t>
            </a:fld>
            <a:endParaRPr lang="en-NL"/>
          </a:p>
        </p:txBody>
      </p:sp>
      <p:sp>
        <p:nvSpPr>
          <p:cNvPr id="6" name="Footer Placeholder 5">
            <a:extLst>
              <a:ext uri="{FF2B5EF4-FFF2-40B4-BE49-F238E27FC236}">
                <a16:creationId xmlns:a16="http://schemas.microsoft.com/office/drawing/2014/main" id="{7B9179B3-6B51-5DA8-D6E2-0DC40FCFCD9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DC0E9DC9-1D8C-CC2E-60C8-730F0DDEFF03}"/>
              </a:ext>
            </a:extLst>
          </p:cNvPr>
          <p:cNvSpPr>
            <a:spLocks noGrp="1"/>
          </p:cNvSpPr>
          <p:nvPr>
            <p:ph type="sldNum" sz="quarter" idx="12"/>
          </p:nvPr>
        </p:nvSpPr>
        <p:spPr/>
        <p:txBody>
          <a:bodyPr/>
          <a:lstStyle/>
          <a:p>
            <a:fld id="{4FAE17FA-2C5D-F847-92E3-F6F01AA6BC12}" type="slidenum">
              <a:rPr lang="en-NL" smtClean="0"/>
              <a:t>‹nr.›</a:t>
            </a:fld>
            <a:endParaRPr lang="en-NL"/>
          </a:p>
        </p:txBody>
      </p:sp>
    </p:spTree>
    <p:extLst>
      <p:ext uri="{BB962C8B-B14F-4D97-AF65-F5344CB8AC3E}">
        <p14:creationId xmlns:p14="http://schemas.microsoft.com/office/powerpoint/2010/main" val="94683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08D6-50F9-5983-8054-4BD1DF1A677B}"/>
              </a:ext>
            </a:extLst>
          </p:cNvPr>
          <p:cNvSpPr>
            <a:spLocks noGrp="1"/>
          </p:cNvSpPr>
          <p:nvPr>
            <p:ph type="title"/>
          </p:nvPr>
        </p:nvSpPr>
        <p:spPr>
          <a:xfrm>
            <a:off x="629841" y="273844"/>
            <a:ext cx="7886700" cy="994172"/>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7D5734A9-D33D-AB82-AEBD-DB6F75F0EB7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9E20D200-782D-88FF-4AC4-94CA8D5F29A4}"/>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3B080093-4912-40E6-EF0D-8E45A573F47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090F815-33A2-3D80-06AE-FCA89FAB5140}"/>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E1F9C2F4-7454-C746-53AF-B9A842A0A67D}"/>
              </a:ext>
            </a:extLst>
          </p:cNvPr>
          <p:cNvSpPr>
            <a:spLocks noGrp="1"/>
          </p:cNvSpPr>
          <p:nvPr>
            <p:ph type="dt" sz="half" idx="10"/>
          </p:nvPr>
        </p:nvSpPr>
        <p:spPr/>
        <p:txBody>
          <a:bodyPr/>
          <a:lstStyle/>
          <a:p>
            <a:fld id="{003C1E79-C4F6-4C47-A102-FA9A4FF297D4}" type="datetimeFigureOut">
              <a:rPr lang="en-NL" smtClean="0"/>
              <a:t>04/10/2026</a:t>
            </a:fld>
            <a:endParaRPr lang="en-NL"/>
          </a:p>
        </p:txBody>
      </p:sp>
      <p:sp>
        <p:nvSpPr>
          <p:cNvPr id="8" name="Footer Placeholder 7">
            <a:extLst>
              <a:ext uri="{FF2B5EF4-FFF2-40B4-BE49-F238E27FC236}">
                <a16:creationId xmlns:a16="http://schemas.microsoft.com/office/drawing/2014/main" id="{D148542B-88F1-733B-E17D-E7A785344D5B}"/>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7B7D9F50-A352-C622-FFE1-6DBCC9688C33}"/>
              </a:ext>
            </a:extLst>
          </p:cNvPr>
          <p:cNvSpPr>
            <a:spLocks noGrp="1"/>
          </p:cNvSpPr>
          <p:nvPr>
            <p:ph type="sldNum" sz="quarter" idx="12"/>
          </p:nvPr>
        </p:nvSpPr>
        <p:spPr/>
        <p:txBody>
          <a:bodyPr/>
          <a:lstStyle/>
          <a:p>
            <a:fld id="{4FAE17FA-2C5D-F847-92E3-F6F01AA6BC12}" type="slidenum">
              <a:rPr lang="en-NL" smtClean="0"/>
              <a:t>‹nr.›</a:t>
            </a:fld>
            <a:endParaRPr lang="en-NL"/>
          </a:p>
        </p:txBody>
      </p:sp>
    </p:spTree>
    <p:extLst>
      <p:ext uri="{BB962C8B-B14F-4D97-AF65-F5344CB8AC3E}">
        <p14:creationId xmlns:p14="http://schemas.microsoft.com/office/powerpoint/2010/main" val="191940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B26D-30DF-E185-678D-1A4D9BE20430}"/>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B50B0458-8245-A1A2-5060-DACA4779EDC0}"/>
              </a:ext>
            </a:extLst>
          </p:cNvPr>
          <p:cNvSpPr>
            <a:spLocks noGrp="1"/>
          </p:cNvSpPr>
          <p:nvPr>
            <p:ph type="dt" sz="half" idx="10"/>
          </p:nvPr>
        </p:nvSpPr>
        <p:spPr/>
        <p:txBody>
          <a:bodyPr/>
          <a:lstStyle/>
          <a:p>
            <a:fld id="{003C1E79-C4F6-4C47-A102-FA9A4FF297D4}" type="datetimeFigureOut">
              <a:rPr lang="en-NL" smtClean="0"/>
              <a:t>04/10/2026</a:t>
            </a:fld>
            <a:endParaRPr lang="en-NL"/>
          </a:p>
        </p:txBody>
      </p:sp>
      <p:sp>
        <p:nvSpPr>
          <p:cNvPr id="4" name="Footer Placeholder 3">
            <a:extLst>
              <a:ext uri="{FF2B5EF4-FFF2-40B4-BE49-F238E27FC236}">
                <a16:creationId xmlns:a16="http://schemas.microsoft.com/office/drawing/2014/main" id="{393C18A3-B6CD-7BE5-0E82-56861460447F}"/>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8ACBF237-C9E6-FBD8-5D96-44CFE916B097}"/>
              </a:ext>
            </a:extLst>
          </p:cNvPr>
          <p:cNvSpPr>
            <a:spLocks noGrp="1"/>
          </p:cNvSpPr>
          <p:nvPr>
            <p:ph type="sldNum" sz="quarter" idx="12"/>
          </p:nvPr>
        </p:nvSpPr>
        <p:spPr/>
        <p:txBody>
          <a:bodyPr/>
          <a:lstStyle/>
          <a:p>
            <a:fld id="{4FAE17FA-2C5D-F847-92E3-F6F01AA6BC12}" type="slidenum">
              <a:rPr lang="en-NL" smtClean="0"/>
              <a:t>‹nr.›</a:t>
            </a:fld>
            <a:endParaRPr lang="en-NL"/>
          </a:p>
        </p:txBody>
      </p:sp>
    </p:spTree>
    <p:extLst>
      <p:ext uri="{BB962C8B-B14F-4D97-AF65-F5344CB8AC3E}">
        <p14:creationId xmlns:p14="http://schemas.microsoft.com/office/powerpoint/2010/main" val="178472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A9DF2-122B-E7E8-4EDA-3BDF34E33AE8}"/>
              </a:ext>
            </a:extLst>
          </p:cNvPr>
          <p:cNvSpPr>
            <a:spLocks noGrp="1"/>
          </p:cNvSpPr>
          <p:nvPr>
            <p:ph type="dt" sz="half" idx="10"/>
          </p:nvPr>
        </p:nvSpPr>
        <p:spPr/>
        <p:txBody>
          <a:bodyPr/>
          <a:lstStyle/>
          <a:p>
            <a:fld id="{003C1E79-C4F6-4C47-A102-FA9A4FF297D4}" type="datetimeFigureOut">
              <a:rPr lang="en-NL" smtClean="0"/>
              <a:t>04/10/2026</a:t>
            </a:fld>
            <a:endParaRPr lang="en-NL"/>
          </a:p>
        </p:txBody>
      </p:sp>
      <p:sp>
        <p:nvSpPr>
          <p:cNvPr id="3" name="Footer Placeholder 2">
            <a:extLst>
              <a:ext uri="{FF2B5EF4-FFF2-40B4-BE49-F238E27FC236}">
                <a16:creationId xmlns:a16="http://schemas.microsoft.com/office/drawing/2014/main" id="{C86F96FA-9BF7-B053-06DB-69E345287941}"/>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F20BE536-B392-D366-AFEE-8085D4ABCA38}"/>
              </a:ext>
            </a:extLst>
          </p:cNvPr>
          <p:cNvSpPr>
            <a:spLocks noGrp="1"/>
          </p:cNvSpPr>
          <p:nvPr>
            <p:ph type="sldNum" sz="quarter" idx="12"/>
          </p:nvPr>
        </p:nvSpPr>
        <p:spPr/>
        <p:txBody>
          <a:bodyPr/>
          <a:lstStyle/>
          <a:p>
            <a:fld id="{4FAE17FA-2C5D-F847-92E3-F6F01AA6BC12}" type="slidenum">
              <a:rPr lang="en-NL" smtClean="0"/>
              <a:t>‹nr.›</a:t>
            </a:fld>
            <a:endParaRPr lang="en-NL"/>
          </a:p>
        </p:txBody>
      </p:sp>
    </p:spTree>
    <p:extLst>
      <p:ext uri="{BB962C8B-B14F-4D97-AF65-F5344CB8AC3E}">
        <p14:creationId xmlns:p14="http://schemas.microsoft.com/office/powerpoint/2010/main" val="216608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7595-E579-43E4-1078-2414F5A494D5}"/>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45DDDEEC-9161-BAB7-BE98-07EC07E45B5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F055D90D-B74A-B457-0EF9-F0AF996DA1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10FAF5B8-67B2-164E-6567-5F0785D92F4B}"/>
              </a:ext>
            </a:extLst>
          </p:cNvPr>
          <p:cNvSpPr>
            <a:spLocks noGrp="1"/>
          </p:cNvSpPr>
          <p:nvPr>
            <p:ph type="dt" sz="half" idx="10"/>
          </p:nvPr>
        </p:nvSpPr>
        <p:spPr/>
        <p:txBody>
          <a:bodyPr/>
          <a:lstStyle/>
          <a:p>
            <a:fld id="{003C1E79-C4F6-4C47-A102-FA9A4FF297D4}" type="datetimeFigureOut">
              <a:rPr lang="en-NL" smtClean="0"/>
              <a:t>04/10/2026</a:t>
            </a:fld>
            <a:endParaRPr lang="en-NL"/>
          </a:p>
        </p:txBody>
      </p:sp>
      <p:sp>
        <p:nvSpPr>
          <p:cNvPr id="6" name="Footer Placeholder 5">
            <a:extLst>
              <a:ext uri="{FF2B5EF4-FFF2-40B4-BE49-F238E27FC236}">
                <a16:creationId xmlns:a16="http://schemas.microsoft.com/office/drawing/2014/main" id="{5B650971-15D1-A58F-97E1-9D42E2D881C9}"/>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536F694-46CD-05F2-D912-232B43DC38FE}"/>
              </a:ext>
            </a:extLst>
          </p:cNvPr>
          <p:cNvSpPr>
            <a:spLocks noGrp="1"/>
          </p:cNvSpPr>
          <p:nvPr>
            <p:ph type="sldNum" sz="quarter" idx="12"/>
          </p:nvPr>
        </p:nvSpPr>
        <p:spPr/>
        <p:txBody>
          <a:bodyPr/>
          <a:lstStyle/>
          <a:p>
            <a:fld id="{4FAE17FA-2C5D-F847-92E3-F6F01AA6BC12}" type="slidenum">
              <a:rPr lang="en-NL" smtClean="0"/>
              <a:t>‹nr.›</a:t>
            </a:fld>
            <a:endParaRPr lang="en-NL"/>
          </a:p>
        </p:txBody>
      </p:sp>
    </p:spTree>
    <p:extLst>
      <p:ext uri="{BB962C8B-B14F-4D97-AF65-F5344CB8AC3E}">
        <p14:creationId xmlns:p14="http://schemas.microsoft.com/office/powerpoint/2010/main" val="365235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7B8A-9E90-6DAD-9709-5A507AA37320}"/>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BCAD682A-8EE3-7E28-E120-9AE460F3F0A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L"/>
          </a:p>
        </p:txBody>
      </p:sp>
      <p:sp>
        <p:nvSpPr>
          <p:cNvPr id="4" name="Text Placeholder 3">
            <a:extLst>
              <a:ext uri="{FF2B5EF4-FFF2-40B4-BE49-F238E27FC236}">
                <a16:creationId xmlns:a16="http://schemas.microsoft.com/office/drawing/2014/main" id="{DDFA5C3D-87A8-CDC6-CECF-26282EC3AE1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E6518FC-F568-ECE6-CF76-027BD23AFF5F}"/>
              </a:ext>
            </a:extLst>
          </p:cNvPr>
          <p:cNvSpPr>
            <a:spLocks noGrp="1"/>
          </p:cNvSpPr>
          <p:nvPr>
            <p:ph type="dt" sz="half" idx="10"/>
          </p:nvPr>
        </p:nvSpPr>
        <p:spPr/>
        <p:txBody>
          <a:bodyPr/>
          <a:lstStyle/>
          <a:p>
            <a:fld id="{003C1E79-C4F6-4C47-A102-FA9A4FF297D4}" type="datetimeFigureOut">
              <a:rPr lang="en-NL" smtClean="0"/>
              <a:t>04/10/2026</a:t>
            </a:fld>
            <a:endParaRPr lang="en-NL"/>
          </a:p>
        </p:txBody>
      </p:sp>
      <p:sp>
        <p:nvSpPr>
          <p:cNvPr id="6" name="Footer Placeholder 5">
            <a:extLst>
              <a:ext uri="{FF2B5EF4-FFF2-40B4-BE49-F238E27FC236}">
                <a16:creationId xmlns:a16="http://schemas.microsoft.com/office/drawing/2014/main" id="{DD07EC28-59B8-375F-3095-73835F31D597}"/>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6D0B63C-43E6-A285-1735-6A114420E8B5}"/>
              </a:ext>
            </a:extLst>
          </p:cNvPr>
          <p:cNvSpPr>
            <a:spLocks noGrp="1"/>
          </p:cNvSpPr>
          <p:nvPr>
            <p:ph type="sldNum" sz="quarter" idx="12"/>
          </p:nvPr>
        </p:nvSpPr>
        <p:spPr/>
        <p:txBody>
          <a:bodyPr/>
          <a:lstStyle/>
          <a:p>
            <a:fld id="{4FAE17FA-2C5D-F847-92E3-F6F01AA6BC12}" type="slidenum">
              <a:rPr lang="en-NL" smtClean="0"/>
              <a:t>‹nr.›</a:t>
            </a:fld>
            <a:endParaRPr lang="en-NL"/>
          </a:p>
        </p:txBody>
      </p:sp>
    </p:spTree>
    <p:extLst>
      <p:ext uri="{BB962C8B-B14F-4D97-AF65-F5344CB8AC3E}">
        <p14:creationId xmlns:p14="http://schemas.microsoft.com/office/powerpoint/2010/main" val="246811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326BB-C3B2-B28D-4D91-68DF63A4780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3BC58458-6FAE-A9D1-48AD-25E6C0D8C43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58F27DD-2B9D-A52E-E2AC-B03EA4816C3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003C1E79-C4F6-4C47-A102-FA9A4FF297D4}" type="datetimeFigureOut">
              <a:rPr lang="en-NL" smtClean="0"/>
              <a:t>04/10/2026</a:t>
            </a:fld>
            <a:endParaRPr lang="en-NL"/>
          </a:p>
        </p:txBody>
      </p:sp>
      <p:sp>
        <p:nvSpPr>
          <p:cNvPr id="5" name="Footer Placeholder 4">
            <a:extLst>
              <a:ext uri="{FF2B5EF4-FFF2-40B4-BE49-F238E27FC236}">
                <a16:creationId xmlns:a16="http://schemas.microsoft.com/office/drawing/2014/main" id="{8EDD1768-A090-F8DF-4557-5A416AB387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NL"/>
          </a:p>
        </p:txBody>
      </p:sp>
      <p:sp>
        <p:nvSpPr>
          <p:cNvPr id="6" name="Slide Number Placeholder 5">
            <a:extLst>
              <a:ext uri="{FF2B5EF4-FFF2-40B4-BE49-F238E27FC236}">
                <a16:creationId xmlns:a16="http://schemas.microsoft.com/office/drawing/2014/main" id="{8C2A9886-0A33-71EB-1AB5-E58146C5D2B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FAE17FA-2C5D-F847-92E3-F6F01AA6BC12}" type="slidenum">
              <a:rPr lang="en-NL" smtClean="0"/>
              <a:t>‹nr.›</a:t>
            </a:fld>
            <a:endParaRPr lang="en-NL"/>
          </a:p>
        </p:txBody>
      </p:sp>
    </p:spTree>
    <p:extLst>
      <p:ext uri="{BB962C8B-B14F-4D97-AF65-F5344CB8AC3E}">
        <p14:creationId xmlns:p14="http://schemas.microsoft.com/office/powerpoint/2010/main" val="3675121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ACECD"/>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228600" y="800100"/>
            <a:ext cx="4114800" cy="226298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228600" y="3178176"/>
            <a:ext cx="1066800" cy="182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1562100" y="3178176"/>
            <a:ext cx="1447800" cy="18256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3276600" y="3178176"/>
            <a:ext cx="1066800" cy="18256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23241604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67B69B-CBE0-355F-8CD7-EBCF5E7C86F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ABB1F1E-850C-D48A-B5EE-2F693E15506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2DCA5C-DD88-319C-1408-AC0BF52C570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97D22B01-1C0F-6344-8DD3-1E9D92C7F57B}" type="datetimeFigureOut">
              <a:rPr lang="nl-NL" smtClean="0"/>
              <a:t>10-4-2026</a:t>
            </a:fld>
            <a:endParaRPr lang="nl-NL"/>
          </a:p>
        </p:txBody>
      </p:sp>
      <p:sp>
        <p:nvSpPr>
          <p:cNvPr id="5" name="Tijdelijke aanduiding voor voettekst 4">
            <a:extLst>
              <a:ext uri="{FF2B5EF4-FFF2-40B4-BE49-F238E27FC236}">
                <a16:creationId xmlns:a16="http://schemas.microsoft.com/office/drawing/2014/main" id="{C3A5E7A1-01E3-3C22-1487-44A8DE988D3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1ED331A2-3E88-702C-1076-EA54B9F8DD5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62DA284-2DC2-974D-BD9F-BC8C80738363}" type="slidenum">
              <a:rPr lang="nl-NL" smtClean="0"/>
              <a:t>‹nr.›</a:t>
            </a:fld>
            <a:endParaRPr lang="nl-NL"/>
          </a:p>
        </p:txBody>
      </p:sp>
    </p:spTree>
    <p:extLst>
      <p:ext uri="{BB962C8B-B14F-4D97-AF65-F5344CB8AC3E}">
        <p14:creationId xmlns:p14="http://schemas.microsoft.com/office/powerpoint/2010/main" val="17713885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0wLXlOQ6thg"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D3D4-6924-C200-AC17-DC54C1227E30}"/>
              </a:ext>
            </a:extLst>
          </p:cNvPr>
          <p:cNvSpPr>
            <a:spLocks noGrp="1"/>
          </p:cNvSpPr>
          <p:nvPr>
            <p:ph type="ctrTitle"/>
          </p:nvPr>
        </p:nvSpPr>
        <p:spPr/>
        <p:txBody>
          <a:bodyPr/>
          <a:lstStyle/>
          <a:p>
            <a:r>
              <a:rPr lang="en-NL" dirty="0"/>
              <a:t>  </a:t>
            </a:r>
          </a:p>
        </p:txBody>
      </p:sp>
      <p:sp>
        <p:nvSpPr>
          <p:cNvPr id="13" name="TextBox 12">
            <a:extLst>
              <a:ext uri="{FF2B5EF4-FFF2-40B4-BE49-F238E27FC236}">
                <a16:creationId xmlns:a16="http://schemas.microsoft.com/office/drawing/2014/main" id="{51F3FB4A-E50F-04C5-6738-D79E5AC5AC8D}"/>
              </a:ext>
            </a:extLst>
          </p:cNvPr>
          <p:cNvSpPr txBox="1"/>
          <p:nvPr/>
        </p:nvSpPr>
        <p:spPr>
          <a:xfrm>
            <a:off x="143508" y="1329612"/>
            <a:ext cx="7236804" cy="603370"/>
          </a:xfrm>
          <a:prstGeom prst="rect">
            <a:avLst/>
          </a:prstGeom>
          <a:noFill/>
        </p:spPr>
        <p:txBody>
          <a:bodyPr wrap="square" rtlCol="0">
            <a:spAutoFit/>
          </a:bodyPr>
          <a:lstStyle/>
          <a:p>
            <a:pPr defTabSz="685800">
              <a:lnSpc>
                <a:spcPct val="80000"/>
              </a:lnSpc>
              <a:spcAft>
                <a:spcPts val="225"/>
              </a:spcAft>
              <a:buClrTx/>
            </a:pPr>
            <a:r>
              <a:rPr lang="nl-NL" sz="4050" b="1" kern="1200" dirty="0">
                <a:solidFill>
                  <a:prstClr val="white"/>
                </a:solidFill>
                <a:latin typeface="Ysans Std" panose="020B0503050603060204" pitchFamily="34" charset="0"/>
                <a:ea typeface="+mn-ea"/>
                <a:cs typeface="+mn-cs"/>
              </a:rPr>
              <a:t>Welkom bij de </a:t>
            </a:r>
            <a:r>
              <a:rPr lang="nl-NL" sz="4050" b="1" kern="1200" dirty="0" err="1">
                <a:solidFill>
                  <a:prstClr val="white"/>
                </a:solidFill>
                <a:latin typeface="Ysans Std" panose="020B0503050603060204" pitchFamily="34" charset="0"/>
                <a:ea typeface="+mn-ea"/>
                <a:cs typeface="+mn-cs"/>
              </a:rPr>
              <a:t>Vecon</a:t>
            </a:r>
            <a:r>
              <a:rPr lang="nl-NL" sz="4050" b="1" kern="1200" dirty="0">
                <a:solidFill>
                  <a:prstClr val="white"/>
                </a:solidFill>
                <a:latin typeface="Ysans Std" panose="020B0503050603060204" pitchFamily="34" charset="0"/>
                <a:ea typeface="+mn-ea"/>
                <a:cs typeface="+mn-cs"/>
              </a:rPr>
              <a:t> studiedag</a:t>
            </a:r>
            <a:endParaRPr lang="en-NL" sz="4050" b="1" kern="1200" dirty="0">
              <a:solidFill>
                <a:prstClr val="white"/>
              </a:solidFill>
              <a:latin typeface="Ysans Std" panose="020B0503050603060204" pitchFamily="34" charset="0"/>
              <a:ea typeface="+mn-ea"/>
              <a:cs typeface="+mn-cs"/>
            </a:endParaRPr>
          </a:p>
        </p:txBody>
      </p:sp>
      <p:sp>
        <p:nvSpPr>
          <p:cNvPr id="15" name="TextBox 14">
            <a:extLst>
              <a:ext uri="{FF2B5EF4-FFF2-40B4-BE49-F238E27FC236}">
                <a16:creationId xmlns:a16="http://schemas.microsoft.com/office/drawing/2014/main" id="{D4168C3D-26F6-9305-01FC-E9B90830277F}"/>
              </a:ext>
            </a:extLst>
          </p:cNvPr>
          <p:cNvSpPr txBox="1"/>
          <p:nvPr/>
        </p:nvSpPr>
        <p:spPr>
          <a:xfrm>
            <a:off x="1253742" y="2900179"/>
            <a:ext cx="3156240" cy="300082"/>
          </a:xfrm>
          <a:prstGeom prst="rect">
            <a:avLst/>
          </a:prstGeom>
          <a:noFill/>
        </p:spPr>
        <p:txBody>
          <a:bodyPr wrap="square" rtlCol="0">
            <a:spAutoFit/>
          </a:bodyPr>
          <a:lstStyle/>
          <a:p>
            <a:pPr defTabSz="685800">
              <a:spcAft>
                <a:spcPts val="225"/>
              </a:spcAft>
              <a:buClrTx/>
            </a:pPr>
            <a:r>
              <a:rPr lang="nl-NL" sz="1350" kern="1200" dirty="0">
                <a:solidFill>
                  <a:srgbClr val="FFB53F"/>
                </a:solidFill>
                <a:latin typeface="Trade Gothic Next Rounded" panose="020F0502020204030204" pitchFamily="34" charset="0"/>
                <a:ea typeface="HGSGothicE" panose="020B0900000000000000" pitchFamily="34" charset="-128"/>
                <a:cs typeface="Trade Gothic Next Rounded" panose="020F0502020204030204" pitchFamily="34" charset="0"/>
              </a:rPr>
              <a:t>Vrijdag 27 maart 2026</a:t>
            </a:r>
            <a:endParaRPr lang="en-NL" sz="1350" kern="1200" dirty="0">
              <a:solidFill>
                <a:srgbClr val="FFB53F"/>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p:txBody>
      </p:sp>
    </p:spTree>
    <p:extLst>
      <p:ext uri="{BB962C8B-B14F-4D97-AF65-F5344CB8AC3E}">
        <p14:creationId xmlns:p14="http://schemas.microsoft.com/office/powerpoint/2010/main" val="323945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ACECD"/>
        </a:solidFill>
        <a:effectLst/>
      </p:bgPr>
    </p:bg>
    <p:spTree>
      <p:nvGrpSpPr>
        <p:cNvPr id="1" name="Shape 102"/>
        <p:cNvGrpSpPr/>
        <p:nvPr/>
      </p:nvGrpSpPr>
      <p:grpSpPr>
        <a:xfrm>
          <a:off x="0" y="0"/>
          <a:ext cx="0" cy="0"/>
          <a:chOff x="0" y="0"/>
          <a:chExt cx="0" cy="0"/>
        </a:xfrm>
      </p:grpSpPr>
      <p:sp>
        <p:nvSpPr>
          <p:cNvPr id="103" name="Google Shape;103;g38dd81c1cd9_0_6"/>
          <p:cNvSpPr/>
          <p:nvPr/>
        </p:nvSpPr>
        <p:spPr>
          <a:xfrm>
            <a:off x="0" y="4323787"/>
            <a:ext cx="9144000" cy="819725"/>
          </a:xfrm>
          <a:prstGeom prst="rect">
            <a:avLst/>
          </a:prstGeom>
          <a:solidFill>
            <a:srgbClr val="306C69"/>
          </a:solidFill>
          <a:ln>
            <a:noFill/>
          </a:ln>
        </p:spPr>
        <p:txBody>
          <a:bodyPr spcFirstLastPara="1" wrap="square" lIns="45713" tIns="22850" rIns="45713" bIns="22850" anchor="ctr" anchorCtr="0">
            <a:noAutofit/>
          </a:bodyPr>
          <a:lstStyle/>
          <a:p>
            <a:pPr algn="ctr" defTabSz="457223">
              <a:buSzPts val="1800"/>
              <a:defRPr/>
            </a:pPr>
            <a:endParaRPr sz="900">
              <a:solidFill>
                <a:srgbClr val="FFFFFF"/>
              </a:solidFill>
              <a:latin typeface="Calibri"/>
              <a:ea typeface="Calibri"/>
              <a:cs typeface="Calibri"/>
              <a:sym typeface="Calibri"/>
            </a:endParaRPr>
          </a:p>
        </p:txBody>
      </p:sp>
      <p:sp>
        <p:nvSpPr>
          <p:cNvPr id="104" name="Google Shape;104;g38dd81c1cd9_0_6"/>
          <p:cNvSpPr/>
          <p:nvPr/>
        </p:nvSpPr>
        <p:spPr>
          <a:xfrm>
            <a:off x="7402884" y="4453470"/>
            <a:ext cx="928579" cy="582857"/>
          </a:xfrm>
          <a:custGeom>
            <a:avLst/>
            <a:gdLst/>
            <a:ahLst/>
            <a:cxnLst/>
            <a:rect l="l" t="t" r="r" b="b"/>
            <a:pathLst>
              <a:path w="3021000" h="1699313" extrusionOk="0">
                <a:moveTo>
                  <a:pt x="0" y="0"/>
                </a:moveTo>
                <a:lnTo>
                  <a:pt x="3021001" y="0"/>
                </a:lnTo>
                <a:lnTo>
                  <a:pt x="3021001" y="1699312"/>
                </a:lnTo>
                <a:lnTo>
                  <a:pt x="0" y="1699312"/>
                </a:lnTo>
                <a:lnTo>
                  <a:pt x="0" y="0"/>
                </a:lnTo>
                <a:close/>
              </a:path>
            </a:pathLst>
          </a:custGeom>
          <a:blipFill rotWithShape="1">
            <a:blip r:embed="rId3">
              <a:alphaModFix/>
            </a:blip>
            <a:stretch>
              <a:fillRect/>
            </a:stretch>
          </a:blipFill>
          <a:ln>
            <a:noFill/>
          </a:ln>
        </p:spPr>
        <p:txBody>
          <a:bodyPr/>
          <a:lstStyle/>
          <a:p>
            <a:pPr defTabSz="457223">
              <a:defRPr/>
            </a:pPr>
            <a:endParaRPr lang="nl-NL" sz="700">
              <a:ea typeface="+mn-ea"/>
            </a:endParaRPr>
          </a:p>
        </p:txBody>
      </p:sp>
      <p:sp>
        <p:nvSpPr>
          <p:cNvPr id="105" name="Google Shape;105;g38dd81c1cd9_0_6"/>
          <p:cNvSpPr>
            <a:spLocks noChangeAspect="1"/>
          </p:cNvSpPr>
          <p:nvPr/>
        </p:nvSpPr>
        <p:spPr>
          <a:xfrm>
            <a:off x="5708635" y="4560087"/>
            <a:ext cx="1055399" cy="433558"/>
          </a:xfrm>
          <a:custGeom>
            <a:avLst/>
            <a:gdLst/>
            <a:ahLst/>
            <a:cxnLst/>
            <a:rect l="l" t="t" r="r" b="b"/>
            <a:pathLst>
              <a:path w="3157001" h="1296895" extrusionOk="0">
                <a:moveTo>
                  <a:pt x="0" y="0"/>
                </a:moveTo>
                <a:lnTo>
                  <a:pt x="3157001" y="0"/>
                </a:lnTo>
                <a:lnTo>
                  <a:pt x="3157001" y="1296895"/>
                </a:lnTo>
                <a:lnTo>
                  <a:pt x="0" y="1296895"/>
                </a:lnTo>
                <a:lnTo>
                  <a:pt x="0" y="0"/>
                </a:lnTo>
                <a:close/>
              </a:path>
            </a:pathLst>
          </a:custGeom>
          <a:blipFill rotWithShape="1">
            <a:blip r:embed="rId4">
              <a:alphaModFix/>
            </a:blip>
            <a:stretch>
              <a:fillRect/>
            </a:stretch>
          </a:blipFill>
          <a:ln>
            <a:noFill/>
          </a:ln>
        </p:spPr>
        <p:txBody>
          <a:bodyPr/>
          <a:lstStyle/>
          <a:p>
            <a:pPr defTabSz="457223">
              <a:defRPr/>
            </a:pPr>
            <a:endParaRPr lang="nl-NL" sz="700">
              <a:ea typeface="+mn-ea"/>
            </a:endParaRPr>
          </a:p>
        </p:txBody>
      </p:sp>
      <p:sp>
        <p:nvSpPr>
          <p:cNvPr id="106" name="Google Shape;106;g38dd81c1cd9_0_6"/>
          <p:cNvSpPr/>
          <p:nvPr/>
        </p:nvSpPr>
        <p:spPr>
          <a:xfrm>
            <a:off x="8364192" y="4417087"/>
            <a:ext cx="652760" cy="590033"/>
          </a:xfrm>
          <a:custGeom>
            <a:avLst/>
            <a:gdLst/>
            <a:ahLst/>
            <a:cxnLst/>
            <a:rect l="l" t="t" r="r" b="b"/>
            <a:pathLst>
              <a:path w="2187587" h="1874260" extrusionOk="0">
                <a:moveTo>
                  <a:pt x="0" y="0"/>
                </a:moveTo>
                <a:lnTo>
                  <a:pt x="2187586" y="0"/>
                </a:lnTo>
                <a:lnTo>
                  <a:pt x="2187586" y="1874260"/>
                </a:lnTo>
                <a:lnTo>
                  <a:pt x="0" y="1874260"/>
                </a:lnTo>
                <a:lnTo>
                  <a:pt x="0" y="0"/>
                </a:lnTo>
                <a:close/>
              </a:path>
            </a:pathLst>
          </a:custGeom>
          <a:blipFill rotWithShape="1">
            <a:blip r:embed="rId5">
              <a:alphaModFix/>
            </a:blip>
            <a:stretch>
              <a:fillRect/>
            </a:stretch>
          </a:blipFill>
          <a:ln>
            <a:noFill/>
          </a:ln>
        </p:spPr>
        <p:txBody>
          <a:bodyPr/>
          <a:lstStyle/>
          <a:p>
            <a:pPr defTabSz="457223">
              <a:defRPr/>
            </a:pPr>
            <a:endParaRPr lang="nl-NL" sz="700">
              <a:ea typeface="+mn-ea"/>
            </a:endParaRPr>
          </a:p>
        </p:txBody>
      </p:sp>
      <p:pic>
        <p:nvPicPr>
          <p:cNvPr id="108" name="Google Shape;108;g38dd81c1cd9_0_6" title="HGB_logo_wit_RGB.png"/>
          <p:cNvPicPr preferRelativeResize="0"/>
          <p:nvPr/>
        </p:nvPicPr>
        <p:blipFill>
          <a:blip r:embed="rId6">
            <a:alphaModFix/>
          </a:blip>
          <a:stretch>
            <a:fillRect/>
          </a:stretch>
        </p:blipFill>
        <p:spPr>
          <a:xfrm>
            <a:off x="6856992" y="4535499"/>
            <a:ext cx="513163" cy="425851"/>
          </a:xfrm>
          <a:prstGeom prst="rect">
            <a:avLst/>
          </a:prstGeom>
          <a:noFill/>
          <a:ln>
            <a:noFill/>
          </a:ln>
        </p:spPr>
      </p:pic>
      <p:grpSp>
        <p:nvGrpSpPr>
          <p:cNvPr id="4" name="Groep 3">
            <a:extLst>
              <a:ext uri="{FF2B5EF4-FFF2-40B4-BE49-F238E27FC236}">
                <a16:creationId xmlns:a16="http://schemas.microsoft.com/office/drawing/2014/main" id="{491B9143-3D55-90B0-332A-5F9FA35B10FD}"/>
              </a:ext>
            </a:extLst>
          </p:cNvPr>
          <p:cNvGrpSpPr/>
          <p:nvPr/>
        </p:nvGrpSpPr>
        <p:grpSpPr>
          <a:xfrm>
            <a:off x="140200" y="136997"/>
            <a:ext cx="1174250" cy="1174269"/>
            <a:chOff x="186933" y="182662"/>
            <a:chExt cx="2489729" cy="2552398"/>
          </a:xfrm>
        </p:grpSpPr>
        <p:pic>
          <p:nvPicPr>
            <p:cNvPr id="109" name="Google Shape;109;g38dd81c1cd9_0_6" title="Week-economie-onderwijs-color-horizontal-2025.png"/>
            <p:cNvPicPr preferRelativeResize="0">
              <a:picLocks noChangeAspect="1"/>
            </p:cNvPicPr>
            <p:nvPr/>
          </p:nvPicPr>
          <p:blipFill>
            <a:blip r:embed="rId7">
              <a:alphaModFix/>
            </a:blip>
            <a:stretch>
              <a:fillRect/>
            </a:stretch>
          </p:blipFill>
          <p:spPr>
            <a:xfrm>
              <a:off x="186933" y="182662"/>
              <a:ext cx="2345151" cy="2095789"/>
            </a:xfrm>
            <a:prstGeom prst="rect">
              <a:avLst/>
            </a:prstGeom>
            <a:noFill/>
            <a:ln>
              <a:noFill/>
            </a:ln>
          </p:spPr>
        </p:pic>
        <p:sp>
          <p:nvSpPr>
            <p:cNvPr id="3" name="Tekstvak 2">
              <a:extLst>
                <a:ext uri="{FF2B5EF4-FFF2-40B4-BE49-F238E27FC236}">
                  <a16:creationId xmlns:a16="http://schemas.microsoft.com/office/drawing/2014/main" id="{79B93994-B3CB-2A47-7CE6-DB9DA93F3064}"/>
                </a:ext>
              </a:extLst>
            </p:cNvPr>
            <p:cNvSpPr txBox="1"/>
            <p:nvPr/>
          </p:nvSpPr>
          <p:spPr>
            <a:xfrm>
              <a:off x="685799" y="2082800"/>
              <a:ext cx="1990863" cy="652260"/>
            </a:xfrm>
            <a:prstGeom prst="rect">
              <a:avLst/>
            </a:prstGeom>
            <a:solidFill>
              <a:srgbClr val="BACECD"/>
            </a:solidFill>
          </p:spPr>
          <p:txBody>
            <a:bodyPr wrap="square" rtlCol="0">
              <a:spAutoFit/>
            </a:bodyPr>
            <a:lstStyle/>
            <a:p>
              <a:pPr defTabSz="685800">
                <a:buClrTx/>
                <a:defRPr/>
              </a:pPr>
              <a:endParaRPr lang="nl-NL" sz="1350" kern="1200" dirty="0">
                <a:ea typeface="+mn-ea"/>
                <a:cs typeface="+mn-cs"/>
              </a:endParaRPr>
            </a:p>
          </p:txBody>
        </p:sp>
      </p:grpSp>
      <p:sp>
        <p:nvSpPr>
          <p:cNvPr id="107" name="Google Shape;107;g38dd81c1cd9_0_6"/>
          <p:cNvSpPr txBox="1"/>
          <p:nvPr/>
        </p:nvSpPr>
        <p:spPr>
          <a:xfrm>
            <a:off x="-330914" y="1644840"/>
            <a:ext cx="9144000" cy="710964"/>
          </a:xfrm>
          <a:prstGeom prst="rect">
            <a:avLst/>
          </a:prstGeom>
          <a:noFill/>
          <a:ln>
            <a:noFill/>
          </a:ln>
        </p:spPr>
        <p:txBody>
          <a:bodyPr spcFirstLastPara="1" wrap="square" lIns="0" tIns="0" rIns="0" bIns="0" anchor="t" anchorCtr="0">
            <a:spAutoFit/>
          </a:bodyPr>
          <a:lstStyle/>
          <a:p>
            <a:pPr algn="ctr" defTabSz="457223">
              <a:lnSpc>
                <a:spcPct val="140005"/>
              </a:lnSpc>
              <a:buSzPts val="7849"/>
              <a:defRPr/>
            </a:pPr>
            <a:r>
              <a:rPr lang="nl-NL" sz="3300" b="1" dirty="0">
                <a:solidFill>
                  <a:srgbClr val="FFFFFF"/>
                </a:solidFill>
                <a:ea typeface="+mn-ea"/>
              </a:rPr>
              <a:t>De Week van het Economieonderwijs</a:t>
            </a:r>
            <a:endParaRPr sz="3300" b="1" dirty="0">
              <a:solidFill>
                <a:srgbClr val="FFFFFF"/>
              </a:solidFill>
              <a:ea typeface="+mn-ea"/>
            </a:endParaRPr>
          </a:p>
        </p:txBody>
      </p:sp>
      <p:pic>
        <p:nvPicPr>
          <p:cNvPr id="7" name="Afbeelding 6">
            <a:extLst>
              <a:ext uri="{FF2B5EF4-FFF2-40B4-BE49-F238E27FC236}">
                <a16:creationId xmlns:a16="http://schemas.microsoft.com/office/drawing/2014/main" id="{805549CB-3334-5923-EC79-E124AE22EF43}"/>
              </a:ext>
            </a:extLst>
          </p:cNvPr>
          <p:cNvPicPr>
            <a:picLocks noChangeAspect="1"/>
          </p:cNvPicPr>
          <p:nvPr/>
        </p:nvPicPr>
        <p:blipFill>
          <a:blip r:embed="rId8"/>
          <a:stretch>
            <a:fillRect/>
          </a:stretch>
        </p:blipFill>
        <p:spPr>
          <a:xfrm>
            <a:off x="3297963" y="242765"/>
            <a:ext cx="2308222" cy="577920"/>
          </a:xfrm>
          <a:prstGeom prst="rect">
            <a:avLst/>
          </a:prstGeom>
        </p:spPr>
      </p:pic>
      <p:sp>
        <p:nvSpPr>
          <p:cNvPr id="8" name="Tekstvak 7">
            <a:extLst>
              <a:ext uri="{FF2B5EF4-FFF2-40B4-BE49-F238E27FC236}">
                <a16:creationId xmlns:a16="http://schemas.microsoft.com/office/drawing/2014/main" id="{94DAFD76-24BC-1D2C-B762-B649AC0D7E7E}"/>
              </a:ext>
            </a:extLst>
          </p:cNvPr>
          <p:cNvSpPr txBox="1"/>
          <p:nvPr/>
        </p:nvSpPr>
        <p:spPr>
          <a:xfrm>
            <a:off x="512887" y="2365857"/>
            <a:ext cx="7647229" cy="1200329"/>
          </a:xfrm>
          <a:prstGeom prst="rect">
            <a:avLst/>
          </a:prstGeom>
          <a:noFill/>
        </p:spPr>
        <p:txBody>
          <a:bodyPr wrap="square" rtlCol="0">
            <a:spAutoFit/>
          </a:bodyPr>
          <a:lstStyle/>
          <a:p>
            <a:pPr defTabSz="685800">
              <a:buClrTx/>
              <a:defRPr/>
            </a:pPr>
            <a:r>
              <a:rPr lang="nl-NL" sz="3000" dirty="0">
                <a:solidFill>
                  <a:srgbClr val="FFFFFF"/>
                </a:solidFill>
                <a:ea typeface="+mn-ea"/>
              </a:rPr>
              <a:t>23 – 27 november 2026</a:t>
            </a:r>
          </a:p>
          <a:p>
            <a:pPr defTabSz="685800">
              <a:buClrTx/>
              <a:defRPr/>
            </a:pPr>
            <a:endParaRPr lang="nl-NL" sz="900" b="1" dirty="0">
              <a:solidFill>
                <a:srgbClr val="016C5F"/>
              </a:solidFill>
              <a:ea typeface="+mn-ea"/>
            </a:endParaRPr>
          </a:p>
          <a:p>
            <a:pPr defTabSz="685800">
              <a:buClrTx/>
              <a:defRPr/>
            </a:pPr>
            <a:r>
              <a:rPr lang="nl-NL" sz="3300" b="1" dirty="0">
                <a:solidFill>
                  <a:srgbClr val="306C69"/>
                </a:solidFill>
                <a:ea typeface="+mn-ea"/>
              </a:rPr>
              <a:t>vo-dag: donderdag 26 november </a:t>
            </a:r>
            <a:endParaRPr lang="nl-NL" sz="3300" b="1" kern="1200" dirty="0">
              <a:solidFill>
                <a:srgbClr val="306C69"/>
              </a:solidFill>
              <a:ea typeface="+mn-ea"/>
              <a:cs typeface="+mn-cs"/>
            </a:endParaRPr>
          </a:p>
        </p:txBody>
      </p:sp>
      <p:grpSp>
        <p:nvGrpSpPr>
          <p:cNvPr id="19" name="Groep 18">
            <a:extLst>
              <a:ext uri="{FF2B5EF4-FFF2-40B4-BE49-F238E27FC236}">
                <a16:creationId xmlns:a16="http://schemas.microsoft.com/office/drawing/2014/main" id="{B4C24866-9327-E06A-0E2D-05BE5462CC60}"/>
              </a:ext>
            </a:extLst>
          </p:cNvPr>
          <p:cNvGrpSpPr/>
          <p:nvPr/>
        </p:nvGrpSpPr>
        <p:grpSpPr>
          <a:xfrm>
            <a:off x="200032" y="3712081"/>
            <a:ext cx="4815128" cy="1223411"/>
            <a:chOff x="266708" y="4949440"/>
            <a:chExt cx="6420171" cy="1631215"/>
          </a:xfrm>
        </p:grpSpPr>
        <p:sp>
          <p:nvSpPr>
            <p:cNvPr id="12" name="Google Shape;138;g3a1fe6e2612_0_0">
              <a:extLst>
                <a:ext uri="{FF2B5EF4-FFF2-40B4-BE49-F238E27FC236}">
                  <a16:creationId xmlns:a16="http://schemas.microsoft.com/office/drawing/2014/main" id="{1593D1D8-CD45-0940-862A-B500D5337ECF}"/>
                </a:ext>
              </a:extLst>
            </p:cNvPr>
            <p:cNvSpPr/>
            <p:nvPr/>
          </p:nvSpPr>
          <p:spPr>
            <a:xfrm>
              <a:off x="266708" y="4949440"/>
              <a:ext cx="6217046" cy="1631215"/>
            </a:xfrm>
            <a:prstGeom prst="roundRect">
              <a:avLst>
                <a:gd name="adj" fmla="val 50000"/>
              </a:avLst>
            </a:prstGeom>
            <a:solidFill>
              <a:srgbClr val="306C69"/>
            </a:solidFill>
            <a:ln w="25400"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algn="ctr" defTabSz="685800">
                <a:spcBef>
                  <a:spcPts val="270"/>
                </a:spcBef>
                <a:buClrTx/>
                <a:defRPr/>
              </a:pPr>
              <a:endParaRPr lang="nl-NL" sz="2700" b="1" kern="1200" dirty="0">
                <a:solidFill>
                  <a:srgbClr val="016C5F"/>
                </a:solidFill>
                <a:latin typeface="Calibri"/>
                <a:ea typeface="Calibri"/>
                <a:cs typeface="Calibri"/>
                <a:sym typeface="Calibri"/>
              </a:endParaRPr>
            </a:p>
          </p:txBody>
        </p:sp>
        <p:sp>
          <p:nvSpPr>
            <p:cNvPr id="13" name="Tekstvak 12">
              <a:extLst>
                <a:ext uri="{FF2B5EF4-FFF2-40B4-BE49-F238E27FC236}">
                  <a16:creationId xmlns:a16="http://schemas.microsoft.com/office/drawing/2014/main" id="{7566E217-17D4-1338-A60A-ED1831236163}"/>
                </a:ext>
              </a:extLst>
            </p:cNvPr>
            <p:cNvSpPr txBox="1"/>
            <p:nvPr/>
          </p:nvSpPr>
          <p:spPr>
            <a:xfrm>
              <a:off x="709973" y="5166701"/>
              <a:ext cx="5976906" cy="1354218"/>
            </a:xfrm>
            <a:prstGeom prst="rect">
              <a:avLst/>
            </a:prstGeom>
            <a:noFill/>
            <a:ln w="28575">
              <a:noFill/>
            </a:ln>
          </p:spPr>
          <p:txBody>
            <a:bodyPr wrap="square" rtlCol="0">
              <a:spAutoFit/>
            </a:bodyPr>
            <a:lstStyle/>
            <a:p>
              <a:pPr marL="214313" indent="-214313" defTabSz="685800">
                <a:buClrTx/>
                <a:buFont typeface="Wingdings" panose="05000000000000000000" pitchFamily="2" charset="2"/>
                <a:buChar char="ü"/>
                <a:defRPr/>
              </a:pPr>
              <a:r>
                <a:rPr lang="nl-NL" sz="1500" kern="1200" dirty="0">
                  <a:solidFill>
                    <a:srgbClr val="FFFFFF"/>
                  </a:solidFill>
                  <a:ea typeface="+mn-ea"/>
                  <a:cs typeface="+mn-cs"/>
                </a:rPr>
                <a:t>Voor &amp; door docenten</a:t>
              </a:r>
            </a:p>
            <a:p>
              <a:pPr marL="214313" indent="-214313" defTabSz="685800">
                <a:buClrTx/>
                <a:buFont typeface="Wingdings" panose="05000000000000000000" pitchFamily="2" charset="2"/>
                <a:buChar char="ü"/>
                <a:defRPr/>
              </a:pPr>
              <a:r>
                <a:rPr lang="nl-NL" sz="1500" kern="1200" dirty="0">
                  <a:solidFill>
                    <a:srgbClr val="FFFFFF"/>
                  </a:solidFill>
                  <a:ea typeface="+mn-ea"/>
                  <a:cs typeface="+mn-cs"/>
                </a:rPr>
                <a:t>Economie, Bedrijfseconomie &amp; Ondernemen</a:t>
              </a:r>
            </a:p>
            <a:p>
              <a:pPr marL="214313" indent="-214313" defTabSz="685800">
                <a:buClrTx/>
                <a:buFont typeface="Wingdings" panose="05000000000000000000" pitchFamily="2" charset="2"/>
                <a:buChar char="ü"/>
                <a:defRPr/>
              </a:pPr>
              <a:r>
                <a:rPr lang="nl-NL" sz="1500" kern="1200" dirty="0">
                  <a:solidFill>
                    <a:srgbClr val="FFFFFF"/>
                  </a:solidFill>
                  <a:ea typeface="+mn-ea"/>
                  <a:cs typeface="+mn-cs"/>
                </a:rPr>
                <a:t>Vmbo, havo en vwo</a:t>
              </a:r>
            </a:p>
            <a:p>
              <a:pPr marL="214313" indent="-214313" defTabSz="685800">
                <a:buClrTx/>
                <a:buFont typeface="Wingdings" panose="05000000000000000000" pitchFamily="2" charset="2"/>
                <a:buChar char="ü"/>
                <a:defRPr/>
              </a:pPr>
              <a:r>
                <a:rPr lang="nl-NL" sz="1500" kern="1200" dirty="0">
                  <a:solidFill>
                    <a:srgbClr val="FFFFFF"/>
                  </a:solidFill>
                  <a:ea typeface="+mn-ea"/>
                  <a:cs typeface="+mn-cs"/>
                </a:rPr>
                <a:t>Regionaal: kom leren, delen &amp; ontmoeten!</a:t>
              </a:r>
            </a:p>
          </p:txBody>
        </p:sp>
      </p:grpSp>
      <p:grpSp>
        <p:nvGrpSpPr>
          <p:cNvPr id="20" name="Groep 19">
            <a:extLst>
              <a:ext uri="{FF2B5EF4-FFF2-40B4-BE49-F238E27FC236}">
                <a16:creationId xmlns:a16="http://schemas.microsoft.com/office/drawing/2014/main" id="{C52C867F-6AB7-C901-638D-3A71E007AFBF}"/>
              </a:ext>
            </a:extLst>
          </p:cNvPr>
          <p:cNvGrpSpPr/>
          <p:nvPr/>
        </p:nvGrpSpPr>
        <p:grpSpPr>
          <a:xfrm>
            <a:off x="7183551" y="2321968"/>
            <a:ext cx="1833401" cy="1350431"/>
            <a:chOff x="9525611" y="3167892"/>
            <a:chExt cx="2444535" cy="1800574"/>
          </a:xfrm>
        </p:grpSpPr>
        <p:sp>
          <p:nvSpPr>
            <p:cNvPr id="9" name="Google Shape;138;g3a1fe6e2612_0_0">
              <a:extLst>
                <a:ext uri="{FF2B5EF4-FFF2-40B4-BE49-F238E27FC236}">
                  <a16:creationId xmlns:a16="http://schemas.microsoft.com/office/drawing/2014/main" id="{509D9B1F-F580-550A-6A93-8DF7887A6E0A}"/>
                </a:ext>
              </a:extLst>
            </p:cNvPr>
            <p:cNvSpPr/>
            <p:nvPr/>
          </p:nvSpPr>
          <p:spPr>
            <a:xfrm>
              <a:off x="9525611" y="3167892"/>
              <a:ext cx="2444535" cy="1800574"/>
            </a:xfrm>
            <a:prstGeom prst="roundRect">
              <a:avLst>
                <a:gd name="adj" fmla="val 50000"/>
              </a:avLst>
            </a:prstGeom>
            <a:solidFill>
              <a:srgbClr val="306C69"/>
            </a:solidFill>
            <a:ln w="25400"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algn="ctr" defTabSz="685800">
                <a:spcBef>
                  <a:spcPts val="270"/>
                </a:spcBef>
                <a:buClrTx/>
                <a:defRPr/>
              </a:pPr>
              <a:endParaRPr lang="nl-NL" sz="2700" b="1" kern="1200" dirty="0">
                <a:solidFill>
                  <a:srgbClr val="016C5F"/>
                </a:solidFill>
                <a:latin typeface="Calibri"/>
                <a:ea typeface="Calibri"/>
                <a:cs typeface="Calibri"/>
                <a:sym typeface="Calibri"/>
              </a:endParaRPr>
            </a:p>
          </p:txBody>
        </p:sp>
        <p:sp>
          <p:nvSpPr>
            <p:cNvPr id="14" name="Tekstvak 13">
              <a:extLst>
                <a:ext uri="{FF2B5EF4-FFF2-40B4-BE49-F238E27FC236}">
                  <a16:creationId xmlns:a16="http://schemas.microsoft.com/office/drawing/2014/main" id="{8871BEEB-9B69-4248-D0B1-2EB577B3D208}"/>
                </a:ext>
              </a:extLst>
            </p:cNvPr>
            <p:cNvSpPr txBox="1"/>
            <p:nvPr/>
          </p:nvSpPr>
          <p:spPr>
            <a:xfrm>
              <a:off x="9811768" y="3245404"/>
              <a:ext cx="2136770" cy="1600438"/>
            </a:xfrm>
            <a:prstGeom prst="rect">
              <a:avLst/>
            </a:prstGeom>
            <a:noFill/>
            <a:ln>
              <a:noFill/>
            </a:ln>
          </p:spPr>
          <p:txBody>
            <a:bodyPr wrap="square" rtlCol="0">
              <a:spAutoFit/>
            </a:bodyPr>
            <a:lstStyle/>
            <a:p>
              <a:pPr defTabSz="685800">
                <a:buClrTx/>
                <a:defRPr/>
              </a:pPr>
              <a:r>
                <a:rPr lang="nl-NL" sz="2400" b="1" kern="1200" dirty="0">
                  <a:solidFill>
                    <a:srgbClr val="FFFFFF"/>
                  </a:solidFill>
                  <a:uFill>
                    <a:noFill/>
                  </a:uFill>
                  <a:ea typeface="+mn-ea"/>
                  <a:cs typeface="+mn-cs"/>
                </a:rPr>
                <a:t>5</a:t>
              </a:r>
              <a:r>
                <a:rPr lang="nl-NL" sz="2400" b="1" kern="1200" baseline="30000" dirty="0">
                  <a:solidFill>
                    <a:srgbClr val="FFFFFF"/>
                  </a:solidFill>
                  <a:uFill>
                    <a:noFill/>
                  </a:uFill>
                  <a:ea typeface="+mn-ea"/>
                  <a:cs typeface="+mn-cs"/>
                </a:rPr>
                <a:t>e</a:t>
              </a:r>
              <a:r>
                <a:rPr lang="nl-NL" sz="2400" b="1" kern="1200" dirty="0">
                  <a:solidFill>
                    <a:srgbClr val="FFFFFF"/>
                  </a:solidFill>
                  <a:uFill>
                    <a:noFill/>
                  </a:uFill>
                  <a:ea typeface="+mn-ea"/>
                  <a:cs typeface="+mn-cs"/>
                </a:rPr>
                <a:t> editie</a:t>
              </a:r>
              <a:endParaRPr lang="nl-NL" sz="2400" b="1" kern="1200" dirty="0">
                <a:solidFill>
                  <a:srgbClr val="FFFFFF"/>
                </a:solidFill>
                <a:ea typeface="Calibri"/>
                <a:cs typeface="Calibri"/>
                <a:sym typeface="Calibri"/>
              </a:endParaRPr>
            </a:p>
            <a:p>
              <a:pPr defTabSz="685800">
                <a:buClrTx/>
                <a:defRPr/>
              </a:pPr>
              <a:r>
                <a:rPr lang="nl-NL" sz="1200" kern="1200" dirty="0">
                  <a:solidFill>
                    <a:srgbClr val="FFFFFF"/>
                  </a:solidFill>
                  <a:ea typeface="+mn-ea"/>
                  <a:cs typeface="+mn-cs"/>
                </a:rPr>
                <a:t>WO  	24</a:t>
              </a:r>
              <a:r>
                <a:rPr lang="nl-NL" sz="1200" kern="1200" baseline="30000" dirty="0">
                  <a:solidFill>
                    <a:srgbClr val="FFFFFF"/>
                  </a:solidFill>
                  <a:ea typeface="+mn-ea"/>
                  <a:cs typeface="+mn-cs"/>
                </a:rPr>
                <a:t>e</a:t>
              </a:r>
              <a:endParaRPr lang="nl-NL" sz="1200" kern="1200" dirty="0">
                <a:solidFill>
                  <a:srgbClr val="FFFFFF"/>
                </a:solidFill>
                <a:ea typeface="+mn-ea"/>
                <a:cs typeface="+mn-cs"/>
              </a:endParaRPr>
            </a:p>
            <a:p>
              <a:pPr defTabSz="685800">
                <a:buClrTx/>
                <a:defRPr/>
              </a:pPr>
              <a:r>
                <a:rPr lang="nl-NL" sz="1200" kern="1200" dirty="0">
                  <a:solidFill>
                    <a:srgbClr val="FFFFFF"/>
                  </a:solidFill>
                  <a:ea typeface="+mn-ea"/>
                  <a:cs typeface="+mn-cs"/>
                </a:rPr>
                <a:t>HBO 	25</a:t>
              </a:r>
              <a:r>
                <a:rPr lang="nl-NL" sz="1200" kern="1200" baseline="30000" dirty="0">
                  <a:solidFill>
                    <a:srgbClr val="FFFFFF"/>
                  </a:solidFill>
                  <a:ea typeface="+mn-ea"/>
                  <a:cs typeface="+mn-cs"/>
                </a:rPr>
                <a:t>e</a:t>
              </a:r>
              <a:r>
                <a:rPr lang="nl-NL" sz="1200" kern="1200" dirty="0">
                  <a:solidFill>
                    <a:srgbClr val="FFFFFF"/>
                  </a:solidFill>
                  <a:ea typeface="+mn-ea"/>
                  <a:cs typeface="+mn-cs"/>
                </a:rPr>
                <a:t> </a:t>
              </a:r>
            </a:p>
            <a:p>
              <a:pPr defTabSz="685800">
                <a:buClrTx/>
                <a:defRPr/>
              </a:pPr>
              <a:r>
                <a:rPr lang="nl-NL" sz="1200" b="1" kern="1200" dirty="0">
                  <a:solidFill>
                    <a:srgbClr val="FFFFFF"/>
                  </a:solidFill>
                  <a:ea typeface="+mn-ea"/>
                  <a:cs typeface="+mn-cs"/>
                </a:rPr>
                <a:t>VO    	26</a:t>
              </a:r>
              <a:r>
                <a:rPr lang="nl-NL" sz="1200" b="1" kern="1200" baseline="30000" dirty="0">
                  <a:solidFill>
                    <a:srgbClr val="FFFFFF"/>
                  </a:solidFill>
                  <a:ea typeface="+mn-ea"/>
                  <a:cs typeface="+mn-cs"/>
                </a:rPr>
                <a:t>e</a:t>
              </a:r>
              <a:r>
                <a:rPr lang="nl-NL" sz="1200" b="1" kern="1200" dirty="0">
                  <a:solidFill>
                    <a:srgbClr val="FFFFFF"/>
                  </a:solidFill>
                  <a:ea typeface="+mn-ea"/>
                  <a:cs typeface="+mn-cs"/>
                </a:rPr>
                <a:t> </a:t>
              </a:r>
            </a:p>
            <a:p>
              <a:pPr defTabSz="685800">
                <a:buClrTx/>
                <a:defRPr/>
              </a:pPr>
              <a:r>
                <a:rPr lang="nl-NL" sz="1200" kern="1200" dirty="0">
                  <a:solidFill>
                    <a:srgbClr val="FFFFFF"/>
                  </a:solidFill>
                  <a:ea typeface="+mn-ea"/>
                  <a:cs typeface="+mn-cs"/>
                </a:rPr>
                <a:t>MBO	23</a:t>
              </a:r>
              <a:r>
                <a:rPr lang="nl-NL" sz="1200" kern="1200" baseline="30000" dirty="0">
                  <a:solidFill>
                    <a:srgbClr val="FFFFFF"/>
                  </a:solidFill>
                  <a:ea typeface="+mn-ea"/>
                  <a:cs typeface="+mn-cs"/>
                </a:rPr>
                <a:t>e</a:t>
              </a:r>
              <a:r>
                <a:rPr lang="nl-NL" sz="1200" kern="1200" dirty="0">
                  <a:solidFill>
                    <a:srgbClr val="FFFFFF"/>
                  </a:solidFill>
                  <a:ea typeface="+mn-ea"/>
                  <a:cs typeface="+mn-cs"/>
                </a:rPr>
                <a:t> </a:t>
              </a:r>
              <a:r>
                <a:rPr lang="nl-NL" sz="900" kern="1200" dirty="0">
                  <a:solidFill>
                    <a:srgbClr val="FFFFFF"/>
                  </a:solidFill>
                  <a:ea typeface="+mn-ea"/>
                  <a:cs typeface="+mn-cs"/>
                </a:rPr>
                <a:t>of</a:t>
              </a:r>
              <a:r>
                <a:rPr lang="nl-NL" sz="1200" kern="1200" dirty="0">
                  <a:solidFill>
                    <a:srgbClr val="FFFFFF"/>
                  </a:solidFill>
                  <a:ea typeface="+mn-ea"/>
                  <a:cs typeface="+mn-cs"/>
                </a:rPr>
                <a:t> 27</a:t>
              </a:r>
              <a:r>
                <a:rPr lang="nl-NL" sz="1200" kern="1200" baseline="30000" dirty="0">
                  <a:solidFill>
                    <a:srgbClr val="FFFFFF"/>
                  </a:solidFill>
                  <a:ea typeface="+mn-ea"/>
                  <a:cs typeface="+mn-cs"/>
                </a:rPr>
                <a:t>e</a:t>
              </a:r>
              <a:endParaRPr lang="nl-NL" sz="1200" kern="1200" dirty="0">
                <a:solidFill>
                  <a:srgbClr val="FFFFFF"/>
                </a:solidFill>
                <a:ea typeface="+mn-ea"/>
                <a:cs typeface="+mn-cs"/>
              </a:endParaRPr>
            </a:p>
          </p:txBody>
        </p:sp>
      </p:grpSp>
      <p:sp>
        <p:nvSpPr>
          <p:cNvPr id="17" name="Google Shape;94;p1">
            <a:extLst>
              <a:ext uri="{FF2B5EF4-FFF2-40B4-BE49-F238E27FC236}">
                <a16:creationId xmlns:a16="http://schemas.microsoft.com/office/drawing/2014/main" id="{CC075839-BAFA-C9A0-8625-64803640B7F8}"/>
              </a:ext>
            </a:extLst>
          </p:cNvPr>
          <p:cNvSpPr txBox="1"/>
          <p:nvPr/>
        </p:nvSpPr>
        <p:spPr>
          <a:xfrm>
            <a:off x="512887" y="1258432"/>
            <a:ext cx="7258050" cy="276999"/>
          </a:xfrm>
          <a:prstGeom prst="rect">
            <a:avLst/>
          </a:prstGeom>
          <a:noFill/>
          <a:ln>
            <a:noFill/>
          </a:ln>
        </p:spPr>
        <p:txBody>
          <a:bodyPr spcFirstLastPara="1" wrap="square" lIns="0" tIns="0" rIns="0" bIns="0" anchor="t" anchorCtr="0">
            <a:spAutoFit/>
          </a:bodyPr>
          <a:lstStyle/>
          <a:p>
            <a:pPr defTabSz="685800">
              <a:buSzPts val="4800"/>
              <a:defRPr/>
            </a:pPr>
            <a:r>
              <a:rPr lang="nl-NL" sz="1800" i="1" kern="1200" dirty="0">
                <a:solidFill>
                  <a:srgbClr val="306C69"/>
                </a:solidFill>
                <a:ea typeface="+mn-ea"/>
                <a:cs typeface="Documan Medium" pitchFamily="2" charset="0"/>
              </a:rPr>
              <a:t>‘’Rijk economieonderwijs gaat over meer dan geld’’</a:t>
            </a:r>
            <a:endParaRPr sz="1800" i="1" kern="1200" dirty="0">
              <a:solidFill>
                <a:srgbClr val="306C69"/>
              </a:solidFill>
              <a:ea typeface="+mn-ea"/>
              <a:cs typeface="Documan Medium" pitchFamily="2" charset="0"/>
            </a:endParaRPr>
          </a:p>
        </p:txBody>
      </p:sp>
      <p:pic>
        <p:nvPicPr>
          <p:cNvPr id="5" name="Afbeelding 4">
            <a:extLst>
              <a:ext uri="{FF2B5EF4-FFF2-40B4-BE49-F238E27FC236}">
                <a16:creationId xmlns:a16="http://schemas.microsoft.com/office/drawing/2014/main" id="{1D90105E-6538-A8D9-2D3D-30B2252B0446}"/>
              </a:ext>
            </a:extLst>
          </p:cNvPr>
          <p:cNvPicPr>
            <a:picLocks noChangeAspect="1"/>
          </p:cNvPicPr>
          <p:nvPr/>
        </p:nvPicPr>
        <p:blipFill>
          <a:blip r:embed="rId9"/>
          <a:stretch>
            <a:fillRect/>
          </a:stretch>
        </p:blipFill>
        <p:spPr>
          <a:xfrm>
            <a:off x="6824868" y="219491"/>
            <a:ext cx="2084610" cy="7132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CECD"/>
        </a:solidFill>
        <a:effectLst/>
      </p:bgPr>
    </p:bg>
    <p:spTree>
      <p:nvGrpSpPr>
        <p:cNvPr id="1" name="Shape 102">
          <a:extLst>
            <a:ext uri="{FF2B5EF4-FFF2-40B4-BE49-F238E27FC236}">
              <a16:creationId xmlns:a16="http://schemas.microsoft.com/office/drawing/2014/main" id="{AE213E9B-6AFB-20EC-DAAF-A9FFE4EE980F}"/>
            </a:ext>
          </a:extLst>
        </p:cNvPr>
        <p:cNvGrpSpPr/>
        <p:nvPr/>
      </p:nvGrpSpPr>
      <p:grpSpPr>
        <a:xfrm>
          <a:off x="0" y="0"/>
          <a:ext cx="0" cy="0"/>
          <a:chOff x="0" y="0"/>
          <a:chExt cx="0" cy="0"/>
        </a:xfrm>
      </p:grpSpPr>
      <p:sp>
        <p:nvSpPr>
          <p:cNvPr id="103" name="Google Shape;103;g38dd81c1cd9_0_6">
            <a:extLst>
              <a:ext uri="{FF2B5EF4-FFF2-40B4-BE49-F238E27FC236}">
                <a16:creationId xmlns:a16="http://schemas.microsoft.com/office/drawing/2014/main" id="{5EC82000-9A3A-CC93-689F-F8758F52CDFB}"/>
              </a:ext>
            </a:extLst>
          </p:cNvPr>
          <p:cNvSpPr/>
          <p:nvPr/>
        </p:nvSpPr>
        <p:spPr>
          <a:xfrm>
            <a:off x="0" y="4552405"/>
            <a:ext cx="9144000" cy="591107"/>
          </a:xfrm>
          <a:prstGeom prst="rect">
            <a:avLst/>
          </a:prstGeom>
          <a:solidFill>
            <a:srgbClr val="306C69"/>
          </a:solidFill>
          <a:ln>
            <a:noFill/>
          </a:ln>
        </p:spPr>
        <p:txBody>
          <a:bodyPr spcFirstLastPara="1" wrap="square" lIns="45713" tIns="22850" rIns="45713" bIns="22850" anchor="ctr" anchorCtr="0">
            <a:noAutofit/>
          </a:bodyPr>
          <a:lstStyle/>
          <a:p>
            <a:pPr algn="ctr" defTabSz="457223">
              <a:buSzPts val="1800"/>
              <a:defRPr/>
            </a:pPr>
            <a:endParaRPr sz="900">
              <a:solidFill>
                <a:srgbClr val="FFFFFF"/>
              </a:solidFill>
              <a:latin typeface="Calibri"/>
              <a:ea typeface="Calibri"/>
              <a:cs typeface="Calibri"/>
              <a:sym typeface="Calibri"/>
            </a:endParaRPr>
          </a:p>
        </p:txBody>
      </p:sp>
      <p:sp>
        <p:nvSpPr>
          <p:cNvPr id="104" name="Google Shape;104;g38dd81c1cd9_0_6">
            <a:extLst>
              <a:ext uri="{FF2B5EF4-FFF2-40B4-BE49-F238E27FC236}">
                <a16:creationId xmlns:a16="http://schemas.microsoft.com/office/drawing/2014/main" id="{56960105-48BE-860E-937B-680F44462677}"/>
              </a:ext>
            </a:extLst>
          </p:cNvPr>
          <p:cNvSpPr/>
          <p:nvPr/>
        </p:nvSpPr>
        <p:spPr>
          <a:xfrm>
            <a:off x="7812792" y="4560087"/>
            <a:ext cx="721609" cy="476240"/>
          </a:xfrm>
          <a:custGeom>
            <a:avLst/>
            <a:gdLst/>
            <a:ahLst/>
            <a:cxnLst/>
            <a:rect l="l" t="t" r="r" b="b"/>
            <a:pathLst>
              <a:path w="3021000" h="1699313" extrusionOk="0">
                <a:moveTo>
                  <a:pt x="0" y="0"/>
                </a:moveTo>
                <a:lnTo>
                  <a:pt x="3021001" y="0"/>
                </a:lnTo>
                <a:lnTo>
                  <a:pt x="3021001" y="1699312"/>
                </a:lnTo>
                <a:lnTo>
                  <a:pt x="0" y="1699312"/>
                </a:lnTo>
                <a:lnTo>
                  <a:pt x="0" y="0"/>
                </a:lnTo>
                <a:close/>
              </a:path>
            </a:pathLst>
          </a:custGeom>
          <a:blipFill rotWithShape="1">
            <a:blip r:embed="rId3">
              <a:alphaModFix/>
            </a:blip>
            <a:stretch>
              <a:fillRect/>
            </a:stretch>
          </a:blipFill>
          <a:ln>
            <a:noFill/>
          </a:ln>
        </p:spPr>
        <p:txBody>
          <a:bodyPr/>
          <a:lstStyle/>
          <a:p>
            <a:pPr defTabSz="457223">
              <a:defRPr/>
            </a:pPr>
            <a:endParaRPr lang="nl-NL" sz="700">
              <a:ea typeface="+mn-ea"/>
            </a:endParaRPr>
          </a:p>
        </p:txBody>
      </p:sp>
      <p:sp>
        <p:nvSpPr>
          <p:cNvPr id="105" name="Google Shape;105;g38dd81c1cd9_0_6">
            <a:extLst>
              <a:ext uri="{FF2B5EF4-FFF2-40B4-BE49-F238E27FC236}">
                <a16:creationId xmlns:a16="http://schemas.microsoft.com/office/drawing/2014/main" id="{AA652DC0-038B-2487-BD00-175FA27844AA}"/>
              </a:ext>
            </a:extLst>
          </p:cNvPr>
          <p:cNvSpPr>
            <a:spLocks noChangeAspect="1"/>
          </p:cNvSpPr>
          <p:nvPr/>
        </p:nvSpPr>
        <p:spPr>
          <a:xfrm>
            <a:off x="6524374" y="4644413"/>
            <a:ext cx="802115" cy="329509"/>
          </a:xfrm>
          <a:custGeom>
            <a:avLst/>
            <a:gdLst/>
            <a:ahLst/>
            <a:cxnLst/>
            <a:rect l="l" t="t" r="r" b="b"/>
            <a:pathLst>
              <a:path w="3157001" h="1296895" extrusionOk="0">
                <a:moveTo>
                  <a:pt x="0" y="0"/>
                </a:moveTo>
                <a:lnTo>
                  <a:pt x="3157001" y="0"/>
                </a:lnTo>
                <a:lnTo>
                  <a:pt x="3157001" y="1296895"/>
                </a:lnTo>
                <a:lnTo>
                  <a:pt x="0" y="1296895"/>
                </a:lnTo>
                <a:lnTo>
                  <a:pt x="0" y="0"/>
                </a:lnTo>
                <a:close/>
              </a:path>
            </a:pathLst>
          </a:custGeom>
          <a:blipFill rotWithShape="1">
            <a:blip r:embed="rId4">
              <a:alphaModFix/>
            </a:blip>
            <a:stretch>
              <a:fillRect/>
            </a:stretch>
          </a:blipFill>
          <a:ln>
            <a:noFill/>
          </a:ln>
        </p:spPr>
        <p:txBody>
          <a:bodyPr/>
          <a:lstStyle/>
          <a:p>
            <a:pPr defTabSz="457223">
              <a:defRPr/>
            </a:pPr>
            <a:endParaRPr lang="nl-NL" sz="700">
              <a:ea typeface="+mn-ea"/>
            </a:endParaRPr>
          </a:p>
        </p:txBody>
      </p:sp>
      <p:sp>
        <p:nvSpPr>
          <p:cNvPr id="106" name="Google Shape;106;g38dd81c1cd9_0_6">
            <a:extLst>
              <a:ext uri="{FF2B5EF4-FFF2-40B4-BE49-F238E27FC236}">
                <a16:creationId xmlns:a16="http://schemas.microsoft.com/office/drawing/2014/main" id="{AA5FF9C5-3F1B-AA97-2CBB-02A384AE9127}"/>
              </a:ext>
            </a:extLst>
          </p:cNvPr>
          <p:cNvSpPr/>
          <p:nvPr/>
        </p:nvSpPr>
        <p:spPr>
          <a:xfrm>
            <a:off x="8534400" y="4560087"/>
            <a:ext cx="482552" cy="447034"/>
          </a:xfrm>
          <a:custGeom>
            <a:avLst/>
            <a:gdLst/>
            <a:ahLst/>
            <a:cxnLst/>
            <a:rect l="l" t="t" r="r" b="b"/>
            <a:pathLst>
              <a:path w="2187587" h="1874260" extrusionOk="0">
                <a:moveTo>
                  <a:pt x="0" y="0"/>
                </a:moveTo>
                <a:lnTo>
                  <a:pt x="2187586" y="0"/>
                </a:lnTo>
                <a:lnTo>
                  <a:pt x="2187586" y="1874260"/>
                </a:lnTo>
                <a:lnTo>
                  <a:pt x="0" y="1874260"/>
                </a:lnTo>
                <a:lnTo>
                  <a:pt x="0" y="0"/>
                </a:lnTo>
                <a:close/>
              </a:path>
            </a:pathLst>
          </a:custGeom>
          <a:blipFill rotWithShape="1">
            <a:blip r:embed="rId5">
              <a:alphaModFix/>
            </a:blip>
            <a:stretch>
              <a:fillRect/>
            </a:stretch>
          </a:blipFill>
          <a:ln>
            <a:noFill/>
          </a:ln>
        </p:spPr>
        <p:txBody>
          <a:bodyPr/>
          <a:lstStyle/>
          <a:p>
            <a:pPr defTabSz="457223">
              <a:defRPr/>
            </a:pPr>
            <a:endParaRPr lang="nl-NL" sz="700">
              <a:ea typeface="+mn-ea"/>
            </a:endParaRPr>
          </a:p>
        </p:txBody>
      </p:sp>
      <p:pic>
        <p:nvPicPr>
          <p:cNvPr id="108" name="Google Shape;108;g38dd81c1cd9_0_6" title="HGB_logo_wit_RGB.png">
            <a:extLst>
              <a:ext uri="{FF2B5EF4-FFF2-40B4-BE49-F238E27FC236}">
                <a16:creationId xmlns:a16="http://schemas.microsoft.com/office/drawing/2014/main" id="{0D696F14-49E6-AC40-7E2A-BC06EA1B74FC}"/>
              </a:ext>
            </a:extLst>
          </p:cNvPr>
          <p:cNvPicPr preferRelativeResize="0"/>
          <p:nvPr/>
        </p:nvPicPr>
        <p:blipFill>
          <a:blip r:embed="rId6">
            <a:alphaModFix/>
          </a:blip>
          <a:stretch>
            <a:fillRect/>
          </a:stretch>
        </p:blipFill>
        <p:spPr>
          <a:xfrm>
            <a:off x="7434739" y="4689347"/>
            <a:ext cx="350230" cy="284574"/>
          </a:xfrm>
          <a:prstGeom prst="rect">
            <a:avLst/>
          </a:prstGeom>
          <a:noFill/>
          <a:ln>
            <a:noFill/>
          </a:ln>
        </p:spPr>
      </p:pic>
      <p:grpSp>
        <p:nvGrpSpPr>
          <p:cNvPr id="4" name="Groep 3">
            <a:extLst>
              <a:ext uri="{FF2B5EF4-FFF2-40B4-BE49-F238E27FC236}">
                <a16:creationId xmlns:a16="http://schemas.microsoft.com/office/drawing/2014/main" id="{4C0B7938-CCCE-F10D-B562-BE23E6FBAE3E}"/>
              </a:ext>
            </a:extLst>
          </p:cNvPr>
          <p:cNvGrpSpPr/>
          <p:nvPr/>
        </p:nvGrpSpPr>
        <p:grpSpPr>
          <a:xfrm>
            <a:off x="140200" y="136997"/>
            <a:ext cx="1079000" cy="1077668"/>
            <a:chOff x="186933" y="182662"/>
            <a:chExt cx="2489729" cy="2633427"/>
          </a:xfrm>
        </p:grpSpPr>
        <p:pic>
          <p:nvPicPr>
            <p:cNvPr id="109" name="Google Shape;109;g38dd81c1cd9_0_6" title="Week-economie-onderwijs-color-horizontal-2025.png">
              <a:extLst>
                <a:ext uri="{FF2B5EF4-FFF2-40B4-BE49-F238E27FC236}">
                  <a16:creationId xmlns:a16="http://schemas.microsoft.com/office/drawing/2014/main" id="{F963F669-8E46-337A-74DC-4D0F4DB9CC05}"/>
                </a:ext>
              </a:extLst>
            </p:cNvPr>
            <p:cNvPicPr preferRelativeResize="0">
              <a:picLocks noChangeAspect="1"/>
            </p:cNvPicPr>
            <p:nvPr/>
          </p:nvPicPr>
          <p:blipFill>
            <a:blip r:embed="rId7">
              <a:alphaModFix/>
            </a:blip>
            <a:stretch>
              <a:fillRect/>
            </a:stretch>
          </p:blipFill>
          <p:spPr>
            <a:xfrm>
              <a:off x="186933" y="182662"/>
              <a:ext cx="2345151" cy="2095789"/>
            </a:xfrm>
            <a:prstGeom prst="rect">
              <a:avLst/>
            </a:prstGeom>
            <a:noFill/>
            <a:ln>
              <a:noFill/>
            </a:ln>
          </p:spPr>
        </p:pic>
        <p:sp>
          <p:nvSpPr>
            <p:cNvPr id="3" name="Tekstvak 2">
              <a:extLst>
                <a:ext uri="{FF2B5EF4-FFF2-40B4-BE49-F238E27FC236}">
                  <a16:creationId xmlns:a16="http://schemas.microsoft.com/office/drawing/2014/main" id="{F4F4F9A1-083F-1F25-1B82-70DB401944F9}"/>
                </a:ext>
              </a:extLst>
            </p:cNvPr>
            <p:cNvSpPr txBox="1"/>
            <p:nvPr/>
          </p:nvSpPr>
          <p:spPr>
            <a:xfrm>
              <a:off x="685802" y="2082798"/>
              <a:ext cx="1990860" cy="733291"/>
            </a:xfrm>
            <a:prstGeom prst="rect">
              <a:avLst/>
            </a:prstGeom>
            <a:solidFill>
              <a:srgbClr val="BACECD"/>
            </a:solidFill>
          </p:spPr>
          <p:txBody>
            <a:bodyPr wrap="square" rtlCol="0">
              <a:spAutoFit/>
            </a:bodyPr>
            <a:lstStyle/>
            <a:p>
              <a:pPr defTabSz="685800">
                <a:buClrTx/>
                <a:defRPr/>
              </a:pPr>
              <a:endParaRPr lang="nl-NL" sz="1350" kern="1200" dirty="0">
                <a:ea typeface="+mn-ea"/>
                <a:cs typeface="+mn-cs"/>
              </a:endParaRPr>
            </a:p>
          </p:txBody>
        </p:sp>
      </p:grpSp>
      <p:sp>
        <p:nvSpPr>
          <p:cNvPr id="107" name="Google Shape;107;g38dd81c1cd9_0_6">
            <a:extLst>
              <a:ext uri="{FF2B5EF4-FFF2-40B4-BE49-F238E27FC236}">
                <a16:creationId xmlns:a16="http://schemas.microsoft.com/office/drawing/2014/main" id="{FC13A07E-57A3-2219-742F-A4CC16325E75}"/>
              </a:ext>
            </a:extLst>
          </p:cNvPr>
          <p:cNvSpPr txBox="1"/>
          <p:nvPr/>
        </p:nvSpPr>
        <p:spPr>
          <a:xfrm>
            <a:off x="-340439" y="1007660"/>
            <a:ext cx="9144000" cy="710964"/>
          </a:xfrm>
          <a:prstGeom prst="rect">
            <a:avLst/>
          </a:prstGeom>
          <a:noFill/>
          <a:ln>
            <a:noFill/>
          </a:ln>
        </p:spPr>
        <p:txBody>
          <a:bodyPr spcFirstLastPara="1" wrap="square" lIns="0" tIns="0" rIns="0" bIns="0" anchor="t" anchorCtr="0">
            <a:spAutoFit/>
          </a:bodyPr>
          <a:lstStyle/>
          <a:p>
            <a:pPr algn="ctr" defTabSz="457223">
              <a:lnSpc>
                <a:spcPct val="140005"/>
              </a:lnSpc>
              <a:buSzPts val="7849"/>
              <a:defRPr/>
            </a:pPr>
            <a:r>
              <a:rPr lang="nl-NL" sz="3300" b="1" dirty="0">
                <a:solidFill>
                  <a:srgbClr val="FFFFFF"/>
                </a:solidFill>
                <a:ea typeface="+mn-ea"/>
              </a:rPr>
              <a:t>De Week van het Economieonderwijs</a:t>
            </a:r>
            <a:endParaRPr sz="3300" b="1" dirty="0">
              <a:solidFill>
                <a:srgbClr val="FFFFFF"/>
              </a:solidFill>
              <a:ea typeface="+mn-ea"/>
            </a:endParaRPr>
          </a:p>
        </p:txBody>
      </p:sp>
      <p:pic>
        <p:nvPicPr>
          <p:cNvPr id="7" name="Afbeelding 6">
            <a:extLst>
              <a:ext uri="{FF2B5EF4-FFF2-40B4-BE49-F238E27FC236}">
                <a16:creationId xmlns:a16="http://schemas.microsoft.com/office/drawing/2014/main" id="{A63D4609-5397-93F5-5EEB-124D9D26BCF7}"/>
              </a:ext>
            </a:extLst>
          </p:cNvPr>
          <p:cNvPicPr>
            <a:picLocks noChangeAspect="1"/>
          </p:cNvPicPr>
          <p:nvPr/>
        </p:nvPicPr>
        <p:blipFill>
          <a:blip r:embed="rId8"/>
          <a:stretch>
            <a:fillRect/>
          </a:stretch>
        </p:blipFill>
        <p:spPr>
          <a:xfrm>
            <a:off x="3470360" y="275896"/>
            <a:ext cx="1912213" cy="478769"/>
          </a:xfrm>
          <a:prstGeom prst="rect">
            <a:avLst/>
          </a:prstGeom>
        </p:spPr>
      </p:pic>
      <p:sp>
        <p:nvSpPr>
          <p:cNvPr id="8" name="Tekstvak 7">
            <a:extLst>
              <a:ext uri="{FF2B5EF4-FFF2-40B4-BE49-F238E27FC236}">
                <a16:creationId xmlns:a16="http://schemas.microsoft.com/office/drawing/2014/main" id="{7CCD41CE-E82C-39E6-4C64-207066537084}"/>
              </a:ext>
            </a:extLst>
          </p:cNvPr>
          <p:cNvSpPr txBox="1"/>
          <p:nvPr/>
        </p:nvSpPr>
        <p:spPr>
          <a:xfrm>
            <a:off x="526367" y="1624107"/>
            <a:ext cx="7647229" cy="946413"/>
          </a:xfrm>
          <a:prstGeom prst="rect">
            <a:avLst/>
          </a:prstGeom>
          <a:noFill/>
        </p:spPr>
        <p:txBody>
          <a:bodyPr wrap="square" rtlCol="0">
            <a:spAutoFit/>
          </a:bodyPr>
          <a:lstStyle/>
          <a:p>
            <a:pPr defTabSz="685800">
              <a:buClrTx/>
              <a:defRPr/>
            </a:pPr>
            <a:r>
              <a:rPr lang="nl-NL" sz="1350" dirty="0">
                <a:solidFill>
                  <a:srgbClr val="FFFFFF"/>
                </a:solidFill>
                <a:ea typeface="+mn-ea"/>
              </a:rPr>
              <a:t>23 – 27 november 2026</a:t>
            </a:r>
          </a:p>
          <a:p>
            <a:pPr defTabSz="685800">
              <a:buClrTx/>
              <a:defRPr/>
            </a:pPr>
            <a:endParaRPr lang="nl-NL" sz="900" b="1" dirty="0">
              <a:solidFill>
                <a:srgbClr val="016C5F"/>
              </a:solidFill>
              <a:ea typeface="+mn-ea"/>
            </a:endParaRPr>
          </a:p>
          <a:p>
            <a:pPr defTabSz="685800">
              <a:buClrTx/>
              <a:defRPr/>
            </a:pPr>
            <a:r>
              <a:rPr lang="nl-NL" sz="3300" b="1" dirty="0">
                <a:solidFill>
                  <a:srgbClr val="306C69"/>
                </a:solidFill>
                <a:ea typeface="+mn-ea"/>
              </a:rPr>
              <a:t>vo-dag: donderdag 26 november </a:t>
            </a:r>
            <a:endParaRPr lang="nl-NL" sz="3300" b="1" kern="1200" dirty="0">
              <a:solidFill>
                <a:srgbClr val="306C69"/>
              </a:solidFill>
              <a:ea typeface="+mn-ea"/>
              <a:cs typeface="+mn-cs"/>
            </a:endParaRPr>
          </a:p>
        </p:txBody>
      </p:sp>
      <p:sp>
        <p:nvSpPr>
          <p:cNvPr id="12" name="Google Shape;138;g3a1fe6e2612_0_0">
            <a:extLst>
              <a:ext uri="{FF2B5EF4-FFF2-40B4-BE49-F238E27FC236}">
                <a16:creationId xmlns:a16="http://schemas.microsoft.com/office/drawing/2014/main" id="{F1264FD2-6AA6-2E47-6762-063B03EA5F3B}"/>
              </a:ext>
            </a:extLst>
          </p:cNvPr>
          <p:cNvSpPr/>
          <p:nvPr/>
        </p:nvSpPr>
        <p:spPr>
          <a:xfrm>
            <a:off x="526367" y="2638162"/>
            <a:ext cx="8084218" cy="1777852"/>
          </a:xfrm>
          <a:prstGeom prst="roundRect">
            <a:avLst>
              <a:gd name="adj" fmla="val 50000"/>
            </a:avLst>
          </a:prstGeom>
          <a:solidFill>
            <a:srgbClr val="E8BE41"/>
          </a:solidFill>
          <a:ln w="25400"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algn="ctr" defTabSz="685800">
              <a:spcBef>
                <a:spcPts val="270"/>
              </a:spcBef>
              <a:buClrTx/>
              <a:defRPr/>
            </a:pPr>
            <a:r>
              <a:rPr lang="nl-NL" sz="2400" b="1" kern="1200" dirty="0">
                <a:solidFill>
                  <a:srgbClr val="FFFFFF"/>
                </a:solidFill>
                <a:latin typeface="Calibri"/>
                <a:ea typeface="Calibri"/>
                <a:cs typeface="Calibri"/>
                <a:sym typeface="Calibri"/>
              </a:rPr>
              <a:t>Wil je bijdragen aan deze dag? Neem dan contact op </a:t>
            </a:r>
          </a:p>
          <a:p>
            <a:pPr algn="ctr" defTabSz="685800">
              <a:spcBef>
                <a:spcPts val="270"/>
              </a:spcBef>
              <a:buClrTx/>
              <a:defRPr/>
            </a:pPr>
            <a:r>
              <a:rPr lang="nl-NL" sz="2400" b="1" kern="1200" dirty="0">
                <a:solidFill>
                  <a:srgbClr val="FFFFFF"/>
                </a:solidFill>
                <a:latin typeface="Calibri"/>
                <a:ea typeface="Calibri"/>
                <a:cs typeface="Calibri"/>
                <a:sym typeface="Calibri"/>
              </a:rPr>
              <a:t>met Gert van Vliet of Marjan Duursma</a:t>
            </a:r>
          </a:p>
          <a:p>
            <a:pPr algn="ctr" defTabSz="685800">
              <a:spcBef>
                <a:spcPts val="270"/>
              </a:spcBef>
              <a:buClrTx/>
              <a:defRPr/>
            </a:pPr>
            <a:endParaRPr lang="nl-NL" sz="300" b="1" kern="1200" dirty="0">
              <a:solidFill>
                <a:srgbClr val="FFFFFF"/>
              </a:solidFill>
              <a:latin typeface="Calibri"/>
              <a:ea typeface="Calibri"/>
              <a:cs typeface="Calibri"/>
              <a:sym typeface="Calibri"/>
            </a:endParaRPr>
          </a:p>
          <a:p>
            <a:pPr algn="ctr" defTabSz="685800">
              <a:spcBef>
                <a:spcPts val="270"/>
              </a:spcBef>
              <a:buClrTx/>
              <a:defRPr/>
            </a:pPr>
            <a:r>
              <a:rPr lang="nl-NL" sz="2400" b="1" kern="1200" dirty="0">
                <a:solidFill>
                  <a:srgbClr val="FFFFFF"/>
                </a:solidFill>
                <a:latin typeface="Calibri"/>
                <a:ea typeface="Calibri"/>
                <a:cs typeface="Calibri"/>
                <a:sym typeface="Calibri"/>
              </a:rPr>
              <a:t>gert.vanvliet@yahoo.com |  marjan@dayforchange.nl</a:t>
            </a:r>
          </a:p>
          <a:p>
            <a:pPr algn="ctr" defTabSz="685800">
              <a:spcBef>
                <a:spcPts val="270"/>
              </a:spcBef>
              <a:buClrTx/>
              <a:defRPr/>
            </a:pPr>
            <a:endParaRPr lang="nl-NL" sz="900" b="1" kern="1200" dirty="0">
              <a:solidFill>
                <a:srgbClr val="FFFFFF"/>
              </a:solidFill>
              <a:latin typeface="Calibri"/>
              <a:ea typeface="Calibri"/>
              <a:cs typeface="Calibri"/>
              <a:sym typeface="Calibri"/>
            </a:endParaRPr>
          </a:p>
        </p:txBody>
      </p:sp>
      <p:pic>
        <p:nvPicPr>
          <p:cNvPr id="5" name="Afbeelding 4">
            <a:extLst>
              <a:ext uri="{FF2B5EF4-FFF2-40B4-BE49-F238E27FC236}">
                <a16:creationId xmlns:a16="http://schemas.microsoft.com/office/drawing/2014/main" id="{B2AE3578-10F4-FEB6-1EA2-2E53EB6406E8}"/>
              </a:ext>
            </a:extLst>
          </p:cNvPr>
          <p:cNvPicPr>
            <a:picLocks noChangeAspect="1"/>
          </p:cNvPicPr>
          <p:nvPr/>
        </p:nvPicPr>
        <p:blipFill>
          <a:blip r:embed="rId9"/>
          <a:stretch>
            <a:fillRect/>
          </a:stretch>
        </p:blipFill>
        <p:spPr>
          <a:xfrm>
            <a:off x="7075933" y="169579"/>
            <a:ext cx="1727628" cy="591106"/>
          </a:xfrm>
          <a:prstGeom prst="rect">
            <a:avLst/>
          </a:prstGeom>
        </p:spPr>
      </p:pic>
    </p:spTree>
    <p:extLst>
      <p:ext uri="{BB962C8B-B14F-4D97-AF65-F5344CB8AC3E}">
        <p14:creationId xmlns:p14="http://schemas.microsoft.com/office/powerpoint/2010/main" val="236816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AFAED26-5061-18AA-7403-4EB8A97A5B9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5EA9BF3-E413-C434-7328-F6BB4255E64B}"/>
              </a:ext>
            </a:extLst>
          </p:cNvPr>
          <p:cNvSpPr txBox="1"/>
          <p:nvPr/>
        </p:nvSpPr>
        <p:spPr>
          <a:xfrm>
            <a:off x="899592" y="681540"/>
            <a:ext cx="6966774" cy="715581"/>
          </a:xfrm>
          <a:prstGeom prst="rect">
            <a:avLst/>
          </a:prstGeom>
          <a:noFill/>
        </p:spPr>
        <p:txBody>
          <a:bodyPr wrap="square" rtlCol="0">
            <a:spAutoFit/>
          </a:bodyPr>
          <a:lstStyle/>
          <a:p>
            <a:pPr defTabSz="685800">
              <a:spcAft>
                <a:spcPts val="225"/>
              </a:spcAft>
              <a:buClrTx/>
              <a:defRPr/>
            </a:pPr>
            <a:r>
              <a:rPr lang="nl-NL" sz="4050" b="1" kern="1200" dirty="0">
                <a:solidFill>
                  <a:srgbClr val="122457"/>
                </a:solidFill>
                <a:latin typeface="Ysans Std" panose="020B0503050603060204" pitchFamily="34" charset="0"/>
                <a:ea typeface="+mn-ea"/>
                <a:cs typeface="+mn-cs"/>
              </a:rPr>
              <a:t>Heisessie</a:t>
            </a:r>
            <a:endParaRPr lang="en-NL" sz="4050" b="1" kern="1200" dirty="0">
              <a:solidFill>
                <a:srgbClr val="122457"/>
              </a:solidFill>
              <a:latin typeface="Ysans Std" panose="020B0503050603060204" pitchFamily="34" charset="0"/>
              <a:ea typeface="+mn-ea"/>
              <a:cs typeface="+mn-cs"/>
            </a:endParaRPr>
          </a:p>
        </p:txBody>
      </p:sp>
      <p:sp>
        <p:nvSpPr>
          <p:cNvPr id="4" name="Tekstvak 3">
            <a:extLst>
              <a:ext uri="{FF2B5EF4-FFF2-40B4-BE49-F238E27FC236}">
                <a16:creationId xmlns:a16="http://schemas.microsoft.com/office/drawing/2014/main" id="{592C64B2-2064-C394-49E0-94491C429747}"/>
              </a:ext>
            </a:extLst>
          </p:cNvPr>
          <p:cNvSpPr txBox="1"/>
          <p:nvPr/>
        </p:nvSpPr>
        <p:spPr>
          <a:xfrm>
            <a:off x="1223628" y="1491631"/>
            <a:ext cx="6966774" cy="4429867"/>
          </a:xfrm>
          <a:prstGeom prst="rect">
            <a:avLst/>
          </a:prstGeom>
          <a:noFill/>
        </p:spPr>
        <p:txBody>
          <a:bodyPr wrap="square">
            <a:spAutoFit/>
          </a:bodyPr>
          <a:lstStyle/>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In september heisessie bestuur</a:t>
            </a: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Speerpunten bepalen</a:t>
            </a: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Uitwerking speerpunten</a:t>
            </a: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Komt terug tijdens de ALV van 2027</a:t>
            </a:r>
          </a:p>
          <a:p>
            <a:pPr defTabSz="685800">
              <a:lnSpc>
                <a:spcPct val="150000"/>
              </a:lnSpc>
              <a:spcAft>
                <a:spcPts val="225"/>
              </a:spcAft>
              <a:buClrTx/>
              <a:buSzPct val="80000"/>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defTabSz="685800">
              <a:lnSpc>
                <a:spcPct val="150000"/>
              </a:lnSpc>
              <a:spcAft>
                <a:spcPts val="225"/>
              </a:spcAft>
              <a:buClrTx/>
              <a:buSzPct val="80000"/>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defTabSz="685800">
              <a:lnSpc>
                <a:spcPct val="150000"/>
              </a:lnSpc>
              <a:spcAft>
                <a:spcPts val="225"/>
              </a:spcAft>
              <a:buClrTx/>
              <a:buSzPct val="80000"/>
              <a:defRPr/>
            </a:pPr>
            <a:endParaRPr lang="en-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p:txBody>
      </p:sp>
    </p:spTree>
    <p:extLst>
      <p:ext uri="{BB962C8B-B14F-4D97-AF65-F5344CB8AC3E}">
        <p14:creationId xmlns:p14="http://schemas.microsoft.com/office/powerpoint/2010/main" val="146553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67F1EFC-4CBF-3FCB-01D5-4DEA018C595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59D49FF-F92B-2222-E042-44ACB42D4B08}"/>
              </a:ext>
            </a:extLst>
          </p:cNvPr>
          <p:cNvSpPr txBox="1"/>
          <p:nvPr/>
        </p:nvSpPr>
        <p:spPr>
          <a:xfrm>
            <a:off x="899592" y="681540"/>
            <a:ext cx="6966774" cy="715581"/>
          </a:xfrm>
          <a:prstGeom prst="rect">
            <a:avLst/>
          </a:prstGeom>
          <a:noFill/>
        </p:spPr>
        <p:txBody>
          <a:bodyPr wrap="square" rtlCol="0">
            <a:spAutoFit/>
          </a:bodyPr>
          <a:lstStyle/>
          <a:p>
            <a:pPr defTabSz="685800">
              <a:spcAft>
                <a:spcPts val="225"/>
              </a:spcAft>
              <a:buClrTx/>
              <a:defRPr/>
            </a:pPr>
            <a:r>
              <a:rPr lang="nl-NL" sz="4050" b="1" kern="1200" dirty="0" err="1">
                <a:solidFill>
                  <a:srgbClr val="122457"/>
                </a:solidFill>
                <a:latin typeface="Ysans Std" panose="020B0503050603060204" pitchFamily="34" charset="0"/>
                <a:ea typeface="+mn-ea"/>
                <a:cs typeface="+mn-cs"/>
              </a:rPr>
              <a:t>Vecons</a:t>
            </a:r>
            <a:r>
              <a:rPr lang="nl-NL" sz="4050" b="1" kern="1200" dirty="0">
                <a:solidFill>
                  <a:srgbClr val="122457"/>
                </a:solidFill>
                <a:latin typeface="Ysans Std" panose="020B0503050603060204" pitchFamily="34" charset="0"/>
                <a:ea typeface="+mn-ea"/>
                <a:cs typeface="+mn-cs"/>
              </a:rPr>
              <a:t> kapitaal</a:t>
            </a:r>
            <a:endParaRPr lang="en-NL" sz="4050" b="1" kern="1200" dirty="0">
              <a:solidFill>
                <a:srgbClr val="122457"/>
              </a:solidFill>
              <a:latin typeface="Ysans Std" panose="020B0503050603060204" pitchFamily="34" charset="0"/>
              <a:ea typeface="+mn-ea"/>
              <a:cs typeface="+mn-cs"/>
            </a:endParaRPr>
          </a:p>
        </p:txBody>
      </p:sp>
      <p:sp>
        <p:nvSpPr>
          <p:cNvPr id="4" name="Tekstvak 3">
            <a:extLst>
              <a:ext uri="{FF2B5EF4-FFF2-40B4-BE49-F238E27FC236}">
                <a16:creationId xmlns:a16="http://schemas.microsoft.com/office/drawing/2014/main" id="{71391D63-31C0-C3A4-A01A-D20ADA2CC786}"/>
              </a:ext>
            </a:extLst>
          </p:cNvPr>
          <p:cNvSpPr txBox="1"/>
          <p:nvPr/>
        </p:nvSpPr>
        <p:spPr>
          <a:xfrm>
            <a:off x="1223628" y="1491631"/>
            <a:ext cx="6966774" cy="4429867"/>
          </a:xfrm>
          <a:prstGeom prst="rect">
            <a:avLst/>
          </a:prstGeom>
          <a:noFill/>
        </p:spPr>
        <p:txBody>
          <a:bodyPr wrap="square">
            <a:spAutoFit/>
          </a:bodyPr>
          <a:lstStyle/>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Bundel van leden voor leden</a:t>
            </a: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Voor elke deelnemer ligt er een bundel klaar</a:t>
            </a: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Uitreiken eerste exemplaar</a:t>
            </a:r>
          </a:p>
          <a:p>
            <a:pPr defTabSz="685800">
              <a:lnSpc>
                <a:spcPct val="150000"/>
              </a:lnSpc>
              <a:spcAft>
                <a:spcPts val="225"/>
              </a:spcAft>
              <a:buClrTx/>
              <a:buSzPct val="80000"/>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defTabSz="685800">
              <a:lnSpc>
                <a:spcPct val="150000"/>
              </a:lnSpc>
              <a:spcAft>
                <a:spcPts val="225"/>
              </a:spcAft>
              <a:buClrTx/>
              <a:buSzPct val="80000"/>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defTabSz="685800">
              <a:lnSpc>
                <a:spcPct val="150000"/>
              </a:lnSpc>
              <a:spcAft>
                <a:spcPts val="225"/>
              </a:spcAft>
              <a:buClrTx/>
              <a:buSzPct val="80000"/>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defTabSz="685800">
              <a:lnSpc>
                <a:spcPct val="150000"/>
              </a:lnSpc>
              <a:spcAft>
                <a:spcPts val="225"/>
              </a:spcAft>
              <a:buClrTx/>
              <a:buSzPct val="80000"/>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defTabSz="685800">
              <a:lnSpc>
                <a:spcPct val="150000"/>
              </a:lnSpc>
              <a:spcAft>
                <a:spcPts val="225"/>
              </a:spcAft>
              <a:buClrTx/>
              <a:buSzPct val="80000"/>
              <a:defRPr/>
            </a:pPr>
            <a:endParaRPr lang="en-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p:txBody>
      </p:sp>
    </p:spTree>
    <p:extLst>
      <p:ext uri="{BB962C8B-B14F-4D97-AF65-F5344CB8AC3E}">
        <p14:creationId xmlns:p14="http://schemas.microsoft.com/office/powerpoint/2010/main" val="128219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59A2563-C53A-F0BD-D2D5-1B55FD4A607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FE361C5-BA55-7EB1-0EBB-895F3BD249F9}"/>
              </a:ext>
            </a:extLst>
          </p:cNvPr>
          <p:cNvSpPr txBox="1"/>
          <p:nvPr/>
        </p:nvSpPr>
        <p:spPr>
          <a:xfrm>
            <a:off x="791580" y="573528"/>
            <a:ext cx="6966774" cy="715581"/>
          </a:xfrm>
          <a:prstGeom prst="rect">
            <a:avLst/>
          </a:prstGeom>
          <a:noFill/>
        </p:spPr>
        <p:txBody>
          <a:bodyPr wrap="square" rtlCol="0">
            <a:spAutoFit/>
          </a:bodyPr>
          <a:lstStyle/>
          <a:p>
            <a:pPr defTabSz="685800">
              <a:spcAft>
                <a:spcPts val="225"/>
              </a:spcAft>
              <a:buClrTx/>
              <a:defRPr/>
            </a:pPr>
            <a:r>
              <a:rPr lang="nl-NL" sz="4050" b="1" kern="1200" dirty="0">
                <a:solidFill>
                  <a:srgbClr val="122457"/>
                </a:solidFill>
                <a:latin typeface="Ysans Std" panose="020B0503050603060204" pitchFamily="34" charset="0"/>
                <a:ea typeface="+mn-ea"/>
                <a:cs typeface="+mn-cs"/>
              </a:rPr>
              <a:t>Afronden</a:t>
            </a:r>
            <a:endParaRPr lang="en-NL" sz="4050" b="1" kern="1200" dirty="0">
              <a:solidFill>
                <a:srgbClr val="122457"/>
              </a:solidFill>
              <a:latin typeface="Ysans Std" panose="020B0503050603060204" pitchFamily="34" charset="0"/>
              <a:ea typeface="+mn-ea"/>
              <a:cs typeface="+mn-cs"/>
            </a:endParaRPr>
          </a:p>
        </p:txBody>
      </p:sp>
      <p:sp>
        <p:nvSpPr>
          <p:cNvPr id="4" name="Tekstvak 3">
            <a:extLst>
              <a:ext uri="{FF2B5EF4-FFF2-40B4-BE49-F238E27FC236}">
                <a16:creationId xmlns:a16="http://schemas.microsoft.com/office/drawing/2014/main" id="{E11E5E84-0E56-04CE-FB4A-61B14832A3BA}"/>
              </a:ext>
            </a:extLst>
          </p:cNvPr>
          <p:cNvSpPr txBox="1"/>
          <p:nvPr/>
        </p:nvSpPr>
        <p:spPr>
          <a:xfrm>
            <a:off x="1223628" y="1437624"/>
            <a:ext cx="6966774" cy="3988721"/>
          </a:xfrm>
          <a:prstGeom prst="rect">
            <a:avLst/>
          </a:prstGeom>
          <a:noFill/>
        </p:spPr>
        <p:txBody>
          <a:bodyPr wrap="square">
            <a:spAutoFit/>
          </a:bodyPr>
          <a:lstStyle/>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Opname Podcast</a:t>
            </a: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Week van het geld</a:t>
            </a: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Veel plezier bij de </a:t>
            </a:r>
            <a:r>
              <a:rPr lang="nl-NL" sz="1800" kern="1200" dirty="0" err="1">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Vecon</a:t>
            </a: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 studiedag</a:t>
            </a:r>
          </a:p>
          <a:p>
            <a:pPr defTabSz="685800">
              <a:lnSpc>
                <a:spcPct val="150000"/>
              </a:lnSpc>
              <a:spcAft>
                <a:spcPts val="225"/>
              </a:spcAft>
              <a:buClrTx/>
              <a:buSzPct val="80000"/>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defTabSz="685800">
              <a:lnSpc>
                <a:spcPct val="150000"/>
              </a:lnSpc>
              <a:spcAft>
                <a:spcPts val="225"/>
              </a:spcAft>
              <a:buClrTx/>
              <a:buSzPct val="80000"/>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defTabSz="685800">
              <a:lnSpc>
                <a:spcPct val="150000"/>
              </a:lnSpc>
              <a:spcAft>
                <a:spcPts val="225"/>
              </a:spcAft>
              <a:buClrTx/>
              <a:buSzPct val="80000"/>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defTabSz="685800">
              <a:lnSpc>
                <a:spcPct val="150000"/>
              </a:lnSpc>
              <a:spcAft>
                <a:spcPts val="225"/>
              </a:spcAft>
              <a:buClrTx/>
              <a:buSzPct val="80000"/>
              <a:defRPr/>
            </a:pPr>
            <a:endParaRPr lang="en-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p:txBody>
      </p:sp>
    </p:spTree>
    <p:extLst>
      <p:ext uri="{BB962C8B-B14F-4D97-AF65-F5344CB8AC3E}">
        <p14:creationId xmlns:p14="http://schemas.microsoft.com/office/powerpoint/2010/main" val="330125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D3D4-6924-C200-AC17-DC54C1227E30}"/>
              </a:ext>
            </a:extLst>
          </p:cNvPr>
          <p:cNvSpPr>
            <a:spLocks noGrp="1"/>
          </p:cNvSpPr>
          <p:nvPr>
            <p:ph type="ctrTitle"/>
          </p:nvPr>
        </p:nvSpPr>
        <p:spPr/>
        <p:txBody>
          <a:bodyPr/>
          <a:lstStyle/>
          <a:p>
            <a:r>
              <a:rPr lang="en-NL" dirty="0"/>
              <a:t>  </a:t>
            </a:r>
          </a:p>
        </p:txBody>
      </p:sp>
    </p:spTree>
    <p:extLst>
      <p:ext uri="{BB962C8B-B14F-4D97-AF65-F5344CB8AC3E}">
        <p14:creationId xmlns:p14="http://schemas.microsoft.com/office/powerpoint/2010/main" val="3247219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08888B6-F1E6-7BF0-4266-F86DBCE64D1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9F66514-CA11-1A92-8D32-6E2B8D65B84C}"/>
              </a:ext>
            </a:extLst>
          </p:cNvPr>
          <p:cNvSpPr txBox="1"/>
          <p:nvPr/>
        </p:nvSpPr>
        <p:spPr>
          <a:xfrm>
            <a:off x="899592" y="681540"/>
            <a:ext cx="6966774"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225"/>
              </a:spcAft>
              <a:buClrTx/>
              <a:buSzTx/>
              <a:buFont typeface="Arial"/>
              <a:buNone/>
              <a:tabLst/>
              <a:defRPr/>
            </a:pPr>
            <a:r>
              <a:rPr kumimoji="0" lang="nl-NL" sz="4050" b="1" i="0" u="none" strike="noStrike" kern="1200" cap="none" spc="0" normalizeH="0" baseline="0" noProof="0" dirty="0">
                <a:ln>
                  <a:noFill/>
                </a:ln>
                <a:solidFill>
                  <a:srgbClr val="122457"/>
                </a:solidFill>
                <a:effectLst/>
                <a:uLnTx/>
                <a:uFillTx/>
                <a:latin typeface="Ysans Std" panose="020B0503050603060204" pitchFamily="34" charset="0"/>
                <a:ea typeface="+mn-ea"/>
                <a:cs typeface="Arial"/>
                <a:sym typeface="Arial"/>
              </a:rPr>
              <a:t>Kapitaal in beweging</a:t>
            </a:r>
            <a:endParaRPr kumimoji="0" lang="en-NL" sz="4050" b="1" i="0" u="none" strike="noStrike" kern="1200" cap="none" spc="0" normalizeH="0" baseline="0" noProof="0" dirty="0">
              <a:ln>
                <a:noFill/>
              </a:ln>
              <a:solidFill>
                <a:srgbClr val="122457"/>
              </a:solidFill>
              <a:effectLst/>
              <a:uLnTx/>
              <a:uFillTx/>
              <a:latin typeface="Ysans Std" panose="020B0503050603060204" pitchFamily="34" charset="0"/>
              <a:ea typeface="+mn-ea"/>
              <a:cs typeface="Arial"/>
              <a:sym typeface="Arial"/>
            </a:endParaRPr>
          </a:p>
        </p:txBody>
      </p:sp>
      <p:sp>
        <p:nvSpPr>
          <p:cNvPr id="4" name="Tekstvak 3">
            <a:extLst>
              <a:ext uri="{FF2B5EF4-FFF2-40B4-BE49-F238E27FC236}">
                <a16:creationId xmlns:a16="http://schemas.microsoft.com/office/drawing/2014/main" id="{C91A276A-14A7-119F-72B9-CC7A388E0B6E}"/>
              </a:ext>
            </a:extLst>
          </p:cNvPr>
          <p:cNvSpPr txBox="1"/>
          <p:nvPr/>
        </p:nvSpPr>
        <p:spPr>
          <a:xfrm>
            <a:off x="1223628" y="1491631"/>
            <a:ext cx="6966774" cy="5312160"/>
          </a:xfrm>
          <a:prstGeom prst="rect">
            <a:avLst/>
          </a:prstGeom>
          <a:noFill/>
        </p:spPr>
        <p:txBody>
          <a:bodyPr wrap="square">
            <a:spAutoFit/>
          </a:bodyPr>
          <a:lstStyle/>
          <a:p>
            <a:pPr marR="0" lvl="0" algn="l" defTabSz="685800" rtl="0" eaLnBrk="1" fontAlgn="auto" latinLnBrk="0" hangingPunct="1">
              <a:lnSpc>
                <a:spcPct val="150000"/>
              </a:lnSpc>
              <a:spcBef>
                <a:spcPts val="0"/>
              </a:spcBef>
              <a:spcAft>
                <a:spcPts val="225"/>
              </a:spcAft>
              <a:buClrTx/>
              <a:buSzPct val="80000"/>
              <a:tabLst/>
              <a:defRPr/>
            </a:pPr>
            <a:r>
              <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rPr>
              <a:t>met </a:t>
            </a:r>
            <a:r>
              <a:rPr kumimoji="0" lang="nl-NL" sz="1800" b="0" i="0" u="none" strike="noStrike" kern="1200" cap="none" spc="0" normalizeH="0" baseline="0" noProof="0" dirty="0" err="1">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rPr>
              <a:t>keynotes</a:t>
            </a:r>
            <a:r>
              <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rPr>
              <a:t> van:</a:t>
            </a:r>
          </a:p>
          <a:p>
            <a:pPr marL="342900" marR="0" lvl="0" indent="-342900" algn="l" defTabSz="685800" rtl="0" eaLnBrk="1" fontAlgn="auto" latinLnBrk="0" hangingPunct="1">
              <a:lnSpc>
                <a:spcPct val="150000"/>
              </a:lnSpc>
              <a:spcBef>
                <a:spcPts val="0"/>
              </a:spcBef>
              <a:spcAft>
                <a:spcPts val="225"/>
              </a:spcAft>
              <a:buClrTx/>
              <a:buSzPct val="80000"/>
              <a:buFont typeface="Arial"/>
              <a:buBlip>
                <a:blip>
                  <a:extLst>
                    <a:ext uri="{96DAC541-7B7A-43D3-8B79-37D633B846F1}">
                      <asvg:svgBlip xmlns:asvg="http://schemas.microsoft.com/office/drawing/2016/SVG/main" r:embed="rId4"/>
                    </a:ext>
                  </a:extLst>
                </a:blip>
              </a:buBlip>
              <a:tabLst/>
              <a:defRPr/>
            </a:pPr>
            <a:r>
              <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rPr>
              <a:t>Dirk Schoenmaker, Erasmus Universiteit</a:t>
            </a:r>
          </a:p>
          <a:p>
            <a:pPr marL="342900" marR="0" lvl="0" indent="-342900" algn="l" defTabSz="685800" rtl="0" eaLnBrk="1" fontAlgn="auto" latinLnBrk="0" hangingPunct="1">
              <a:lnSpc>
                <a:spcPct val="150000"/>
              </a:lnSpc>
              <a:spcBef>
                <a:spcPts val="0"/>
              </a:spcBef>
              <a:spcAft>
                <a:spcPts val="225"/>
              </a:spcAft>
              <a:buClrTx/>
              <a:buSzPct val="80000"/>
              <a:buFont typeface="Arial"/>
              <a:buBlip>
                <a:blip>
                  <a:extLst>
                    <a:ext uri="{96DAC541-7B7A-43D3-8B79-37D633B846F1}">
                      <asvg:svgBlip xmlns:asvg="http://schemas.microsoft.com/office/drawing/2016/SVG/main" r:embed="rId4"/>
                    </a:ext>
                  </a:extLst>
                </a:blip>
              </a:buBlip>
              <a:tabLst/>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Helen Toxopeus, Utrecht School of </a:t>
            </a:r>
            <a:r>
              <a:rPr lang="nl-NL" sz="1800" kern="1200" dirty="0" err="1">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Economics</a:t>
            </a: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marL="342900" marR="0" lvl="0" indent="-342900" algn="l" defTabSz="685800" rtl="0" eaLnBrk="1" fontAlgn="auto" latinLnBrk="0" hangingPunct="1">
              <a:lnSpc>
                <a:spcPct val="150000"/>
              </a:lnSpc>
              <a:spcBef>
                <a:spcPts val="0"/>
              </a:spcBef>
              <a:spcAft>
                <a:spcPts val="225"/>
              </a:spcAft>
              <a:buClrTx/>
              <a:buSzPct val="80000"/>
              <a:buFont typeface="Arial"/>
              <a:buBlip>
                <a:blip>
                  <a:extLst>
                    <a:ext uri="{96DAC541-7B7A-43D3-8B79-37D633B846F1}">
                      <asvg:svgBlip xmlns:asvg="http://schemas.microsoft.com/office/drawing/2016/SVG/main" r:embed="rId4"/>
                    </a:ext>
                  </a:extLst>
                </a:blip>
              </a:buBlip>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lvl="0" defTabSz="685800">
              <a:lnSpc>
                <a:spcPct val="150000"/>
              </a:lnSpc>
              <a:spcAft>
                <a:spcPts val="225"/>
              </a:spcAft>
              <a:buClrTx/>
              <a:buSzPct val="80000"/>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moderator:</a:t>
            </a:r>
          </a:p>
          <a:p>
            <a:pPr marL="342900" lvl="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Arjan te Lintelo</a:t>
            </a:r>
          </a:p>
          <a:p>
            <a:pPr marR="0" lvl="0" algn="l" defTabSz="685800" rtl="0" eaLnBrk="1" fontAlgn="auto" latinLnBrk="0" hangingPunct="1">
              <a:lnSpc>
                <a:spcPct val="150000"/>
              </a:lnSpc>
              <a:spcBef>
                <a:spcPts val="0"/>
              </a:spcBef>
              <a:spcAft>
                <a:spcPts val="225"/>
              </a:spcAft>
              <a:buClrTx/>
              <a:buSzPct val="80000"/>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en-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p:txBody>
      </p:sp>
    </p:spTree>
    <p:extLst>
      <p:ext uri="{BB962C8B-B14F-4D97-AF65-F5344CB8AC3E}">
        <p14:creationId xmlns:p14="http://schemas.microsoft.com/office/powerpoint/2010/main" val="250786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5A66C51-EE0B-78A8-DEB2-D5A4E999845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C8B26C2-843E-4A5C-DFE6-7F5FA4392E93}"/>
              </a:ext>
            </a:extLst>
          </p:cNvPr>
          <p:cNvSpPr txBox="1"/>
          <p:nvPr/>
        </p:nvSpPr>
        <p:spPr>
          <a:xfrm>
            <a:off x="899592" y="681540"/>
            <a:ext cx="6966774"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225"/>
              </a:spcAft>
              <a:buClrTx/>
              <a:buSzTx/>
              <a:buFont typeface="Arial"/>
              <a:buNone/>
              <a:tabLst/>
              <a:defRPr/>
            </a:pPr>
            <a:r>
              <a:rPr kumimoji="0" lang="nl-NL" sz="4050" b="1" i="0" u="none" strike="noStrike" kern="1200" cap="none" spc="0" normalizeH="0" baseline="0" noProof="0" dirty="0">
                <a:ln>
                  <a:noFill/>
                </a:ln>
                <a:solidFill>
                  <a:srgbClr val="122457"/>
                </a:solidFill>
                <a:effectLst/>
                <a:uLnTx/>
                <a:uFillTx/>
                <a:latin typeface="Ysans Std" panose="020B0503050603060204" pitchFamily="34" charset="0"/>
                <a:ea typeface="+mn-ea"/>
                <a:cs typeface="Arial"/>
                <a:sym typeface="Arial"/>
              </a:rPr>
              <a:t>Kapitaal in beweging</a:t>
            </a:r>
            <a:endParaRPr kumimoji="0" lang="en-NL" sz="4050" b="1" i="0" u="none" strike="noStrike" kern="1200" cap="none" spc="0" normalizeH="0" baseline="0" noProof="0" dirty="0">
              <a:ln>
                <a:noFill/>
              </a:ln>
              <a:solidFill>
                <a:srgbClr val="122457"/>
              </a:solidFill>
              <a:effectLst/>
              <a:uLnTx/>
              <a:uFillTx/>
              <a:latin typeface="Ysans Std" panose="020B0503050603060204" pitchFamily="34" charset="0"/>
              <a:ea typeface="+mn-ea"/>
              <a:cs typeface="Arial"/>
              <a:sym typeface="Arial"/>
            </a:endParaRPr>
          </a:p>
        </p:txBody>
      </p:sp>
      <p:sp>
        <p:nvSpPr>
          <p:cNvPr id="4" name="Tekstvak 3">
            <a:extLst>
              <a:ext uri="{FF2B5EF4-FFF2-40B4-BE49-F238E27FC236}">
                <a16:creationId xmlns:a16="http://schemas.microsoft.com/office/drawing/2014/main" id="{A4A4C74B-1575-3650-534D-EF7DB308A3D8}"/>
              </a:ext>
            </a:extLst>
          </p:cNvPr>
          <p:cNvSpPr txBox="1"/>
          <p:nvPr/>
        </p:nvSpPr>
        <p:spPr>
          <a:xfrm>
            <a:off x="1223628" y="1491631"/>
            <a:ext cx="6966774" cy="2665281"/>
          </a:xfrm>
          <a:prstGeom prst="rect">
            <a:avLst/>
          </a:prstGeom>
          <a:noFill/>
        </p:spPr>
        <p:txBody>
          <a:bodyPr wrap="square">
            <a:spAutoFit/>
          </a:bodyPr>
          <a:lstStyle/>
          <a:p>
            <a:pPr marL="342900" marR="0" lvl="0" indent="-342900" algn="l" defTabSz="685800" rtl="0" eaLnBrk="1" fontAlgn="auto" latinLnBrk="0" hangingPunct="1">
              <a:lnSpc>
                <a:spcPct val="150000"/>
              </a:lnSpc>
              <a:spcBef>
                <a:spcPts val="0"/>
              </a:spcBef>
              <a:spcAft>
                <a:spcPts val="225"/>
              </a:spcAft>
              <a:buClrTx/>
              <a:buSzPct val="80000"/>
              <a:buFont typeface="Arial"/>
              <a:buBlip>
                <a:blip>
                  <a:extLst>
                    <a:ext uri="{96DAC541-7B7A-43D3-8B79-37D633B846F1}">
                      <asvg:svgBlip xmlns:asvg="http://schemas.microsoft.com/office/drawing/2016/SVG/main" r:embed="rId4"/>
                    </a:ext>
                  </a:extLst>
                </a:blip>
              </a:buBlip>
              <a:tabLst/>
              <a:defRPr/>
            </a:pPr>
            <a:r>
              <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rPr>
              <a:t>Dirk Schoenmaker, Erasmus Universiteit</a:t>
            </a: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en-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p:txBody>
      </p:sp>
      <p:sp>
        <p:nvSpPr>
          <p:cNvPr id="2" name="AutoShape 2" descr="Dirk Schoenmaker">
            <a:extLst>
              <a:ext uri="{FF2B5EF4-FFF2-40B4-BE49-F238E27FC236}">
                <a16:creationId xmlns:a16="http://schemas.microsoft.com/office/drawing/2014/main" id="{EE7847BF-C5B6-6E23-9B12-9DA3D0B730D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a:extLst>
              <a:ext uri="{FF2B5EF4-FFF2-40B4-BE49-F238E27FC236}">
                <a16:creationId xmlns:a16="http://schemas.microsoft.com/office/drawing/2014/main" id="{CA98124F-512F-77ED-7653-6D71B64BE01B}"/>
              </a:ext>
            </a:extLst>
          </p:cNvPr>
          <p:cNvPicPr>
            <a:picLocks noChangeAspect="1"/>
          </p:cNvPicPr>
          <p:nvPr/>
        </p:nvPicPr>
        <p:blipFill>
          <a:blip r:embed="rId5"/>
          <a:stretch>
            <a:fillRect/>
          </a:stretch>
        </p:blipFill>
        <p:spPr>
          <a:xfrm>
            <a:off x="1523103" y="2145480"/>
            <a:ext cx="1905000" cy="1905000"/>
          </a:xfrm>
          <a:prstGeom prst="rect">
            <a:avLst/>
          </a:prstGeom>
        </p:spPr>
      </p:pic>
      <p:pic>
        <p:nvPicPr>
          <p:cNvPr id="10" name="Afbeelding 9">
            <a:extLst>
              <a:ext uri="{FF2B5EF4-FFF2-40B4-BE49-F238E27FC236}">
                <a16:creationId xmlns:a16="http://schemas.microsoft.com/office/drawing/2014/main" id="{38575D61-834E-B0B5-81BE-401E607F91B1}"/>
              </a:ext>
            </a:extLst>
          </p:cNvPr>
          <p:cNvPicPr>
            <a:picLocks noChangeAspect="1"/>
          </p:cNvPicPr>
          <p:nvPr/>
        </p:nvPicPr>
        <p:blipFill>
          <a:blip r:embed="rId6"/>
          <a:stretch>
            <a:fillRect/>
          </a:stretch>
        </p:blipFill>
        <p:spPr>
          <a:xfrm>
            <a:off x="4033745" y="2145480"/>
            <a:ext cx="3832621" cy="2155850"/>
          </a:xfrm>
          <a:prstGeom prst="rect">
            <a:avLst/>
          </a:prstGeom>
        </p:spPr>
      </p:pic>
      <p:sp>
        <p:nvSpPr>
          <p:cNvPr id="11" name="Tekstvak 10">
            <a:extLst>
              <a:ext uri="{FF2B5EF4-FFF2-40B4-BE49-F238E27FC236}">
                <a16:creationId xmlns:a16="http://schemas.microsoft.com/office/drawing/2014/main" id="{217BDE95-92BA-FEE0-2867-1864D36EDC76}"/>
              </a:ext>
            </a:extLst>
          </p:cNvPr>
          <p:cNvSpPr txBox="1"/>
          <p:nvPr/>
        </p:nvSpPr>
        <p:spPr>
          <a:xfrm>
            <a:off x="3368040" y="4427220"/>
            <a:ext cx="4259580" cy="307777"/>
          </a:xfrm>
          <a:prstGeom prst="rect">
            <a:avLst/>
          </a:prstGeom>
          <a:noFill/>
        </p:spPr>
        <p:txBody>
          <a:bodyPr wrap="square" rtlCol="0">
            <a:spAutoFit/>
          </a:bodyPr>
          <a:lstStyle/>
          <a:p>
            <a:r>
              <a:rPr lang="nl-NL" i="1" dirty="0"/>
              <a:t>zie apart presentatiebestand van zijn presentatie</a:t>
            </a:r>
          </a:p>
        </p:txBody>
      </p:sp>
    </p:spTree>
    <p:extLst>
      <p:ext uri="{BB962C8B-B14F-4D97-AF65-F5344CB8AC3E}">
        <p14:creationId xmlns:p14="http://schemas.microsoft.com/office/powerpoint/2010/main" val="287142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AA4DD1A-2663-F9C8-E1F6-3E125329B21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CDE90DE-009C-C6B0-995C-DCF7CC4C05BC}"/>
              </a:ext>
            </a:extLst>
          </p:cNvPr>
          <p:cNvSpPr txBox="1"/>
          <p:nvPr/>
        </p:nvSpPr>
        <p:spPr>
          <a:xfrm>
            <a:off x="899592" y="681540"/>
            <a:ext cx="6966774"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225"/>
              </a:spcAft>
              <a:buClrTx/>
              <a:buSzTx/>
              <a:buFont typeface="Arial"/>
              <a:buNone/>
              <a:tabLst/>
              <a:defRPr/>
            </a:pPr>
            <a:r>
              <a:rPr kumimoji="0" lang="nl-NL" sz="4050" b="1" i="0" u="none" strike="noStrike" kern="1200" cap="none" spc="0" normalizeH="0" baseline="0" noProof="0" dirty="0">
                <a:ln>
                  <a:noFill/>
                </a:ln>
                <a:solidFill>
                  <a:srgbClr val="122457"/>
                </a:solidFill>
                <a:effectLst/>
                <a:uLnTx/>
                <a:uFillTx/>
                <a:latin typeface="Ysans Std" panose="020B0503050603060204" pitchFamily="34" charset="0"/>
                <a:ea typeface="+mn-ea"/>
                <a:cs typeface="Arial"/>
                <a:sym typeface="Arial"/>
              </a:rPr>
              <a:t>Kapitaal in beweging</a:t>
            </a:r>
            <a:endParaRPr kumimoji="0" lang="en-NL" sz="4050" b="1" i="0" u="none" strike="noStrike" kern="1200" cap="none" spc="0" normalizeH="0" baseline="0" noProof="0" dirty="0">
              <a:ln>
                <a:noFill/>
              </a:ln>
              <a:solidFill>
                <a:srgbClr val="122457"/>
              </a:solidFill>
              <a:effectLst/>
              <a:uLnTx/>
              <a:uFillTx/>
              <a:latin typeface="Ysans Std" panose="020B0503050603060204" pitchFamily="34" charset="0"/>
              <a:ea typeface="+mn-ea"/>
              <a:cs typeface="Arial"/>
              <a:sym typeface="Arial"/>
            </a:endParaRPr>
          </a:p>
        </p:txBody>
      </p:sp>
      <p:sp>
        <p:nvSpPr>
          <p:cNvPr id="4" name="Tekstvak 3">
            <a:extLst>
              <a:ext uri="{FF2B5EF4-FFF2-40B4-BE49-F238E27FC236}">
                <a16:creationId xmlns:a16="http://schemas.microsoft.com/office/drawing/2014/main" id="{8FEA0F24-ED67-D03E-A5DD-CC59EFF0B19D}"/>
              </a:ext>
            </a:extLst>
          </p:cNvPr>
          <p:cNvSpPr txBox="1"/>
          <p:nvPr/>
        </p:nvSpPr>
        <p:spPr>
          <a:xfrm>
            <a:off x="1223628" y="1491631"/>
            <a:ext cx="6966774" cy="2665281"/>
          </a:xfrm>
          <a:prstGeom prst="rect">
            <a:avLst/>
          </a:prstGeom>
          <a:noFill/>
        </p:spPr>
        <p:txBody>
          <a:bodyPr wrap="square">
            <a:spAutoFit/>
          </a:bodyPr>
          <a:lstStyle/>
          <a:p>
            <a:pPr marL="342900" marR="0" lvl="0" indent="-342900" algn="l" defTabSz="685800" rtl="0" eaLnBrk="1" fontAlgn="auto" latinLnBrk="0" hangingPunct="1">
              <a:lnSpc>
                <a:spcPct val="150000"/>
              </a:lnSpc>
              <a:spcBef>
                <a:spcPts val="0"/>
              </a:spcBef>
              <a:spcAft>
                <a:spcPts val="225"/>
              </a:spcAft>
              <a:buClrTx/>
              <a:buSzPct val="80000"/>
              <a:buFont typeface="Arial"/>
              <a:buBlip>
                <a:blip>
                  <a:extLst>
                    <a:ext uri="{96DAC541-7B7A-43D3-8B79-37D633B846F1}">
                      <asvg:svgBlip xmlns:asvg="http://schemas.microsoft.com/office/drawing/2016/SVG/main" r:embed="rId4"/>
                    </a:ext>
                  </a:extLst>
                </a:blip>
              </a:buBlip>
              <a:tabLst/>
              <a:defRPr/>
            </a:pPr>
            <a:r>
              <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rPr>
              <a:t>Helen Toxopeus, Utrecht School of </a:t>
            </a:r>
            <a:r>
              <a:rPr kumimoji="0" lang="nl-NL" sz="1800" b="0" i="0" u="none" strike="noStrike" kern="1200" cap="none" spc="0" normalizeH="0" baseline="0" noProof="0" dirty="0" err="1">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rPr>
              <a:t>Economics</a:t>
            </a:r>
            <a:r>
              <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rPr>
              <a:t>  </a:t>
            </a: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nl-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a:p>
            <a:pPr marL="0" marR="0" lvl="0" indent="0" algn="l" defTabSz="685800" rtl="0" eaLnBrk="1" fontAlgn="auto" latinLnBrk="0" hangingPunct="1">
              <a:lnSpc>
                <a:spcPct val="150000"/>
              </a:lnSpc>
              <a:spcBef>
                <a:spcPts val="0"/>
              </a:spcBef>
              <a:spcAft>
                <a:spcPts val="225"/>
              </a:spcAft>
              <a:buClrTx/>
              <a:buSzPct val="80000"/>
              <a:buFont typeface="Arial"/>
              <a:buNone/>
              <a:tabLst/>
              <a:defRPr/>
            </a:pPr>
            <a:endParaRPr kumimoji="0" lang="en-NL" sz="1800" b="0" i="0" u="none" strike="noStrike" kern="1200" cap="none" spc="0" normalizeH="0" baseline="0" noProof="0" dirty="0">
              <a:ln>
                <a:noFill/>
              </a:ln>
              <a:solidFill>
                <a:srgbClr val="122457"/>
              </a:solidFill>
              <a:effectLst/>
              <a:uLnTx/>
              <a:uFillTx/>
              <a:latin typeface="Trade Gothic Next Rounded" panose="020F0502020204030204" pitchFamily="34" charset="0"/>
              <a:ea typeface="HGSGothicE" panose="020B0900000000000000" pitchFamily="34" charset="-128"/>
              <a:cs typeface="Trade Gothic Next Rounded" panose="020F0502020204030204" pitchFamily="34" charset="0"/>
              <a:sym typeface="Arial"/>
            </a:endParaRPr>
          </a:p>
        </p:txBody>
      </p:sp>
      <p:sp>
        <p:nvSpPr>
          <p:cNvPr id="2" name="AutoShape 2" descr="Dirk Schoenmaker">
            <a:extLst>
              <a:ext uri="{FF2B5EF4-FFF2-40B4-BE49-F238E27FC236}">
                <a16:creationId xmlns:a16="http://schemas.microsoft.com/office/drawing/2014/main" id="{DA506558-18FE-D331-4885-8964F929BD65}"/>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pic>
        <p:nvPicPr>
          <p:cNvPr id="6" name="Afbeelding 5">
            <a:extLst>
              <a:ext uri="{FF2B5EF4-FFF2-40B4-BE49-F238E27FC236}">
                <a16:creationId xmlns:a16="http://schemas.microsoft.com/office/drawing/2014/main" id="{01B50AF9-E992-2DFC-3BBE-EA523F311E57}"/>
              </a:ext>
            </a:extLst>
          </p:cNvPr>
          <p:cNvPicPr>
            <a:picLocks noChangeAspect="1"/>
          </p:cNvPicPr>
          <p:nvPr/>
        </p:nvPicPr>
        <p:blipFill>
          <a:blip r:embed="rId5"/>
          <a:stretch>
            <a:fillRect/>
          </a:stretch>
        </p:blipFill>
        <p:spPr>
          <a:xfrm>
            <a:off x="1474557" y="2105736"/>
            <a:ext cx="1358472" cy="1904400"/>
          </a:xfrm>
          <a:prstGeom prst="rect">
            <a:avLst/>
          </a:prstGeom>
        </p:spPr>
      </p:pic>
      <p:pic>
        <p:nvPicPr>
          <p:cNvPr id="7" name="Afbeelding 6">
            <a:extLst>
              <a:ext uri="{FF2B5EF4-FFF2-40B4-BE49-F238E27FC236}">
                <a16:creationId xmlns:a16="http://schemas.microsoft.com/office/drawing/2014/main" id="{07FC6D70-7699-F83B-79BB-742CC4B6CAC4}"/>
              </a:ext>
            </a:extLst>
          </p:cNvPr>
          <p:cNvPicPr>
            <a:picLocks noChangeAspect="1"/>
          </p:cNvPicPr>
          <p:nvPr/>
        </p:nvPicPr>
        <p:blipFill>
          <a:blip r:embed="rId6"/>
          <a:stretch>
            <a:fillRect/>
          </a:stretch>
        </p:blipFill>
        <p:spPr>
          <a:xfrm>
            <a:off x="3476163" y="2105736"/>
            <a:ext cx="4071105" cy="2289997"/>
          </a:xfrm>
          <a:prstGeom prst="rect">
            <a:avLst/>
          </a:prstGeom>
        </p:spPr>
      </p:pic>
      <p:sp>
        <p:nvSpPr>
          <p:cNvPr id="8" name="Tekstvak 7">
            <a:extLst>
              <a:ext uri="{FF2B5EF4-FFF2-40B4-BE49-F238E27FC236}">
                <a16:creationId xmlns:a16="http://schemas.microsoft.com/office/drawing/2014/main" id="{F504B959-173A-8D23-1074-100CB22AAA99}"/>
              </a:ext>
            </a:extLst>
          </p:cNvPr>
          <p:cNvSpPr txBox="1"/>
          <p:nvPr/>
        </p:nvSpPr>
        <p:spPr>
          <a:xfrm>
            <a:off x="3368040" y="4427220"/>
            <a:ext cx="4259580" cy="307777"/>
          </a:xfrm>
          <a:prstGeom prst="rect">
            <a:avLst/>
          </a:prstGeom>
          <a:noFill/>
        </p:spPr>
        <p:txBody>
          <a:bodyPr wrap="square" rtlCol="0">
            <a:spAutoFit/>
          </a:bodyPr>
          <a:lstStyle/>
          <a:p>
            <a:r>
              <a:rPr lang="nl-NL" i="1" dirty="0"/>
              <a:t>zie apart presentatiebestand van haar presentatie</a:t>
            </a:r>
          </a:p>
        </p:txBody>
      </p:sp>
    </p:spTree>
    <p:extLst>
      <p:ext uri="{BB962C8B-B14F-4D97-AF65-F5344CB8AC3E}">
        <p14:creationId xmlns:p14="http://schemas.microsoft.com/office/powerpoint/2010/main" val="363852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747518-9767-ED99-6594-F29B3975BD0E}"/>
              </a:ext>
            </a:extLst>
          </p:cNvPr>
          <p:cNvSpPr txBox="1"/>
          <p:nvPr/>
        </p:nvSpPr>
        <p:spPr>
          <a:xfrm>
            <a:off x="791580" y="823958"/>
            <a:ext cx="6966774" cy="715581"/>
          </a:xfrm>
          <a:prstGeom prst="rect">
            <a:avLst/>
          </a:prstGeom>
          <a:noFill/>
        </p:spPr>
        <p:txBody>
          <a:bodyPr wrap="square" rtlCol="0">
            <a:spAutoFit/>
          </a:bodyPr>
          <a:lstStyle/>
          <a:p>
            <a:pPr defTabSz="685800">
              <a:spcAft>
                <a:spcPts val="225"/>
              </a:spcAft>
              <a:buClrTx/>
            </a:pPr>
            <a:r>
              <a:rPr lang="nl-NL" sz="4050" b="1" kern="1200" dirty="0">
                <a:solidFill>
                  <a:srgbClr val="122457"/>
                </a:solidFill>
                <a:latin typeface="Ysans Std" panose="020B0503050603060204" pitchFamily="34" charset="0"/>
                <a:ea typeface="+mn-ea"/>
                <a:cs typeface="+mn-cs"/>
              </a:rPr>
              <a:t>Kapitaal</a:t>
            </a:r>
            <a:endParaRPr lang="en-NL" sz="4050" b="1" kern="1200" dirty="0">
              <a:solidFill>
                <a:srgbClr val="122457"/>
              </a:solidFill>
              <a:latin typeface="Ysans Std" panose="020B0503050603060204" pitchFamily="34" charset="0"/>
              <a:ea typeface="+mn-ea"/>
              <a:cs typeface="+mn-cs"/>
            </a:endParaRPr>
          </a:p>
        </p:txBody>
      </p:sp>
      <p:pic>
        <p:nvPicPr>
          <p:cNvPr id="4" name="Afbeelding 3">
            <a:extLst>
              <a:ext uri="{FF2B5EF4-FFF2-40B4-BE49-F238E27FC236}">
                <a16:creationId xmlns:a16="http://schemas.microsoft.com/office/drawing/2014/main" id="{1610F943-48EE-133F-36A3-3ED1FF101342}"/>
              </a:ext>
            </a:extLst>
          </p:cNvPr>
          <p:cNvPicPr>
            <a:picLocks noChangeAspect="1"/>
          </p:cNvPicPr>
          <p:nvPr/>
        </p:nvPicPr>
        <p:blipFill>
          <a:blip r:embed="rId4"/>
          <a:stretch>
            <a:fillRect/>
          </a:stretch>
        </p:blipFill>
        <p:spPr>
          <a:xfrm>
            <a:off x="953598" y="1993106"/>
            <a:ext cx="2214563" cy="1157288"/>
          </a:xfrm>
          <a:prstGeom prst="rect">
            <a:avLst/>
          </a:prstGeom>
        </p:spPr>
      </p:pic>
      <p:pic>
        <p:nvPicPr>
          <p:cNvPr id="8" name="Afbeelding 7">
            <a:extLst>
              <a:ext uri="{FF2B5EF4-FFF2-40B4-BE49-F238E27FC236}">
                <a16:creationId xmlns:a16="http://schemas.microsoft.com/office/drawing/2014/main" id="{5A54C5EA-1D16-9687-AD7D-E36B73DEA5E8}"/>
              </a:ext>
            </a:extLst>
          </p:cNvPr>
          <p:cNvPicPr>
            <a:picLocks noChangeAspect="1"/>
          </p:cNvPicPr>
          <p:nvPr/>
        </p:nvPicPr>
        <p:blipFill>
          <a:blip r:embed="rId5"/>
          <a:stretch>
            <a:fillRect/>
          </a:stretch>
        </p:blipFill>
        <p:spPr>
          <a:xfrm>
            <a:off x="3815916" y="897564"/>
            <a:ext cx="4725591" cy="3150394"/>
          </a:xfrm>
          <a:prstGeom prst="rect">
            <a:avLst/>
          </a:prstGeom>
        </p:spPr>
      </p:pic>
    </p:spTree>
    <p:extLst>
      <p:ext uri="{BB962C8B-B14F-4D97-AF65-F5344CB8AC3E}">
        <p14:creationId xmlns:p14="http://schemas.microsoft.com/office/powerpoint/2010/main" val="258723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40766BB-DACF-A318-1AF1-E8EF58DFF5D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630E11C-5365-2DF5-0AE6-B6CE2F54CDEB}"/>
              </a:ext>
            </a:extLst>
          </p:cNvPr>
          <p:cNvSpPr txBox="1"/>
          <p:nvPr/>
        </p:nvSpPr>
        <p:spPr>
          <a:xfrm>
            <a:off x="791580" y="823958"/>
            <a:ext cx="6966774" cy="715581"/>
          </a:xfrm>
          <a:prstGeom prst="rect">
            <a:avLst/>
          </a:prstGeom>
          <a:noFill/>
        </p:spPr>
        <p:txBody>
          <a:bodyPr wrap="square" rtlCol="0">
            <a:spAutoFit/>
          </a:bodyPr>
          <a:lstStyle/>
          <a:p>
            <a:pPr defTabSz="685800">
              <a:spcAft>
                <a:spcPts val="225"/>
              </a:spcAft>
              <a:buClrTx/>
              <a:defRPr/>
            </a:pPr>
            <a:r>
              <a:rPr lang="nl-NL" sz="4050" b="1" kern="1200" dirty="0">
                <a:solidFill>
                  <a:srgbClr val="122457"/>
                </a:solidFill>
                <a:latin typeface="Ysans Std" panose="020B0503050603060204" pitchFamily="34" charset="0"/>
                <a:ea typeface="+mn-ea"/>
                <a:cs typeface="+mn-cs"/>
              </a:rPr>
              <a:t>Vacatures binnen </a:t>
            </a:r>
            <a:r>
              <a:rPr lang="nl-NL" sz="4050" b="1" kern="1200" dirty="0" err="1">
                <a:solidFill>
                  <a:srgbClr val="122457"/>
                </a:solidFill>
                <a:latin typeface="Ysans Std" panose="020B0503050603060204" pitchFamily="34" charset="0"/>
                <a:ea typeface="+mn-ea"/>
                <a:cs typeface="+mn-cs"/>
              </a:rPr>
              <a:t>Vecon</a:t>
            </a:r>
            <a:endParaRPr lang="en-NL" sz="4050" b="1" kern="1200" dirty="0">
              <a:solidFill>
                <a:srgbClr val="122457"/>
              </a:solidFill>
              <a:latin typeface="Ysans Std" panose="020B0503050603060204" pitchFamily="34" charset="0"/>
              <a:ea typeface="+mn-ea"/>
              <a:cs typeface="+mn-cs"/>
            </a:endParaRPr>
          </a:p>
        </p:txBody>
      </p:sp>
      <p:sp>
        <p:nvSpPr>
          <p:cNvPr id="2" name="Tekstvak 1">
            <a:extLst>
              <a:ext uri="{FF2B5EF4-FFF2-40B4-BE49-F238E27FC236}">
                <a16:creationId xmlns:a16="http://schemas.microsoft.com/office/drawing/2014/main" id="{870E2EC9-254B-B745-D0EF-F6CE964D17CF}"/>
              </a:ext>
            </a:extLst>
          </p:cNvPr>
          <p:cNvSpPr txBox="1"/>
          <p:nvPr/>
        </p:nvSpPr>
        <p:spPr>
          <a:xfrm>
            <a:off x="1061610" y="1923679"/>
            <a:ext cx="6372708" cy="2723823"/>
          </a:xfrm>
          <a:prstGeom prst="rect">
            <a:avLst/>
          </a:prstGeom>
          <a:noFill/>
        </p:spPr>
        <p:txBody>
          <a:bodyPr wrap="square" rtlCol="0">
            <a:spAutoFit/>
          </a:bodyPr>
          <a:lstStyle/>
          <a:p>
            <a:pPr marL="214313" indent="-214313" defTabSz="685800">
              <a:buClrTx/>
              <a:buFont typeface="Arial" panose="020B0604020202020204" pitchFamily="34" charset="0"/>
              <a:buChar char="•"/>
            </a:pPr>
            <a:r>
              <a:rPr lang="nl-NL" sz="2400" b="1" kern="1200" dirty="0">
                <a:solidFill>
                  <a:prstClr val="black"/>
                </a:solidFill>
                <a:latin typeface="Aptos" panose="02110004020202020204"/>
                <a:ea typeface="+mn-ea"/>
                <a:cs typeface="+mn-cs"/>
              </a:rPr>
              <a:t>Lidmaatschap van de sectiebesturen (AE, BE, VMBO, MBO/HBO, vakdidactiek</a:t>
            </a:r>
          </a:p>
          <a:p>
            <a:pPr marL="214313" indent="-214313" defTabSz="685800">
              <a:buClrTx/>
              <a:buFont typeface="Arial" panose="020B0604020202020204" pitchFamily="34" charset="0"/>
              <a:buChar char="•"/>
            </a:pPr>
            <a:endParaRPr lang="nl-NL" sz="2400" b="1" kern="1200" dirty="0">
              <a:solidFill>
                <a:prstClr val="black"/>
              </a:solidFill>
              <a:latin typeface="Aptos" panose="02110004020202020204"/>
              <a:ea typeface="+mn-ea"/>
              <a:cs typeface="+mn-cs"/>
            </a:endParaRPr>
          </a:p>
          <a:p>
            <a:pPr marL="214313" indent="-214313" defTabSz="685800">
              <a:buClrTx/>
              <a:buFont typeface="Arial" panose="020B0604020202020204" pitchFamily="34" charset="0"/>
              <a:buChar char="•"/>
            </a:pPr>
            <a:r>
              <a:rPr lang="nl-NL" sz="2400" b="1" kern="1200" dirty="0">
                <a:solidFill>
                  <a:prstClr val="black"/>
                </a:solidFill>
                <a:latin typeface="Aptos" panose="02110004020202020204"/>
                <a:ea typeface="+mn-ea"/>
                <a:cs typeface="+mn-cs"/>
              </a:rPr>
              <a:t>Studiedagcommissie</a:t>
            </a:r>
          </a:p>
          <a:p>
            <a:pPr marL="214313" indent="-214313" defTabSz="685800">
              <a:buClrTx/>
              <a:buFont typeface="Arial" panose="020B0604020202020204" pitchFamily="34" charset="0"/>
              <a:buChar char="•"/>
            </a:pPr>
            <a:endParaRPr lang="nl-NL" sz="2400" b="1" kern="1200" dirty="0">
              <a:solidFill>
                <a:prstClr val="black"/>
              </a:solidFill>
              <a:latin typeface="Aptos" panose="02110004020202020204"/>
              <a:ea typeface="+mn-ea"/>
              <a:cs typeface="+mn-cs"/>
            </a:endParaRPr>
          </a:p>
          <a:p>
            <a:pPr marL="214313" indent="-214313" defTabSz="685800">
              <a:buClrTx/>
              <a:buFont typeface="Arial" panose="020B0604020202020204" pitchFamily="34" charset="0"/>
              <a:buChar char="•"/>
            </a:pPr>
            <a:r>
              <a:rPr lang="nl-NL" sz="2400" b="1" kern="1200" dirty="0">
                <a:solidFill>
                  <a:prstClr val="black"/>
                </a:solidFill>
                <a:latin typeface="Aptos" panose="02110004020202020204"/>
                <a:ea typeface="+mn-ea"/>
                <a:cs typeface="+mn-cs"/>
              </a:rPr>
              <a:t>examenbesprekingen</a:t>
            </a:r>
          </a:p>
          <a:p>
            <a:pPr marL="214313" indent="-214313" defTabSz="685800">
              <a:buClrTx/>
              <a:buFont typeface="Arial" panose="020B0604020202020204" pitchFamily="34" charset="0"/>
              <a:buChar char="•"/>
            </a:pPr>
            <a:endParaRPr lang="nl-NL" sz="1350" kern="1200" dirty="0">
              <a:solidFill>
                <a:prstClr val="black"/>
              </a:solidFill>
              <a:latin typeface="Aptos" panose="02110004020202020204"/>
              <a:ea typeface="+mn-ea"/>
              <a:cs typeface="+mn-cs"/>
            </a:endParaRPr>
          </a:p>
          <a:p>
            <a:pPr marL="214313" indent="-214313" defTabSz="685800">
              <a:buClrTx/>
              <a:buFont typeface="Arial" panose="020B0604020202020204" pitchFamily="34" charset="0"/>
              <a:buChar char="•"/>
            </a:pPr>
            <a:endParaRPr lang="nl-NL" sz="1350" kern="1200" dirty="0">
              <a:solidFill>
                <a:prstClr val="black"/>
              </a:solidFill>
              <a:latin typeface="Aptos" panose="02110004020202020204"/>
              <a:ea typeface="+mn-ea"/>
              <a:cs typeface="+mn-cs"/>
            </a:endParaRPr>
          </a:p>
        </p:txBody>
      </p:sp>
    </p:spTree>
    <p:extLst>
      <p:ext uri="{BB962C8B-B14F-4D97-AF65-F5344CB8AC3E}">
        <p14:creationId xmlns:p14="http://schemas.microsoft.com/office/powerpoint/2010/main" val="115402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45379C5-770E-1E25-ED6E-0C7D976F7F0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94ADA12-55F0-8542-8C0E-04D215860185}"/>
              </a:ext>
            </a:extLst>
          </p:cNvPr>
          <p:cNvSpPr txBox="1"/>
          <p:nvPr/>
        </p:nvSpPr>
        <p:spPr>
          <a:xfrm>
            <a:off x="899592" y="681540"/>
            <a:ext cx="6966774" cy="715581"/>
          </a:xfrm>
          <a:prstGeom prst="rect">
            <a:avLst/>
          </a:prstGeom>
          <a:noFill/>
        </p:spPr>
        <p:txBody>
          <a:bodyPr wrap="square" rtlCol="0">
            <a:spAutoFit/>
          </a:bodyPr>
          <a:lstStyle/>
          <a:p>
            <a:pPr defTabSz="685800">
              <a:spcAft>
                <a:spcPts val="225"/>
              </a:spcAft>
              <a:buClrTx/>
              <a:defRPr/>
            </a:pPr>
            <a:r>
              <a:rPr lang="nl-NL" sz="4050" b="1" kern="1200" dirty="0">
                <a:solidFill>
                  <a:srgbClr val="122457"/>
                </a:solidFill>
                <a:latin typeface="Ysans Std" panose="020B0503050603060204" pitchFamily="34" charset="0"/>
                <a:ea typeface="+mn-ea"/>
                <a:cs typeface="+mn-cs"/>
              </a:rPr>
              <a:t>Vak vernieuwing</a:t>
            </a:r>
            <a:endParaRPr lang="en-NL" sz="4050" b="1" kern="1200" dirty="0">
              <a:solidFill>
                <a:srgbClr val="122457"/>
              </a:solidFill>
              <a:latin typeface="Ysans Std" panose="020B0503050603060204" pitchFamily="34" charset="0"/>
              <a:ea typeface="+mn-ea"/>
              <a:cs typeface="+mn-cs"/>
            </a:endParaRPr>
          </a:p>
        </p:txBody>
      </p:sp>
      <p:sp>
        <p:nvSpPr>
          <p:cNvPr id="3" name="TextBox 13">
            <a:extLst>
              <a:ext uri="{FF2B5EF4-FFF2-40B4-BE49-F238E27FC236}">
                <a16:creationId xmlns:a16="http://schemas.microsoft.com/office/drawing/2014/main" id="{F79F8908-1B15-98B2-3FB4-21D07A0D83AC}"/>
              </a:ext>
            </a:extLst>
          </p:cNvPr>
          <p:cNvSpPr txBox="1"/>
          <p:nvPr/>
        </p:nvSpPr>
        <p:spPr>
          <a:xfrm>
            <a:off x="1115616" y="1599642"/>
            <a:ext cx="7344816" cy="1341842"/>
          </a:xfrm>
          <a:prstGeom prst="rect">
            <a:avLst/>
          </a:prstGeom>
          <a:noFill/>
        </p:spPr>
        <p:txBody>
          <a:bodyPr wrap="square"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pPr>
            <a:r>
              <a:rPr lang="nl-NL" b="1"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Derde tussenproduct</a:t>
            </a: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pPr>
            <a:endParaRPr lang="nl-NL" b="1"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pPr>
            <a:r>
              <a:rPr lang="nl-NL" b="1"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Vanmiddag plenaire behandeling over dit onderwerp</a:t>
            </a:r>
            <a:endParaRPr lang="en-NL" b="1"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p:txBody>
      </p:sp>
    </p:spTree>
    <p:extLst>
      <p:ext uri="{BB962C8B-B14F-4D97-AF65-F5344CB8AC3E}">
        <p14:creationId xmlns:p14="http://schemas.microsoft.com/office/powerpoint/2010/main" val="59270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31A59A0-0F84-273E-1443-651F1E8E247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F0C3217-D791-B719-0855-1270BEDE9A09}"/>
              </a:ext>
            </a:extLst>
          </p:cNvPr>
          <p:cNvSpPr txBox="1"/>
          <p:nvPr/>
        </p:nvSpPr>
        <p:spPr>
          <a:xfrm>
            <a:off x="899592" y="681540"/>
            <a:ext cx="6966774" cy="1338828"/>
          </a:xfrm>
          <a:prstGeom prst="rect">
            <a:avLst/>
          </a:prstGeom>
          <a:noFill/>
        </p:spPr>
        <p:txBody>
          <a:bodyPr wrap="square" rtlCol="0">
            <a:spAutoFit/>
          </a:bodyPr>
          <a:lstStyle/>
          <a:p>
            <a:pPr defTabSz="685800">
              <a:spcAft>
                <a:spcPts val="225"/>
              </a:spcAft>
              <a:buClrTx/>
              <a:defRPr/>
            </a:pPr>
            <a:r>
              <a:rPr lang="nl-NL" sz="4050" b="1" kern="1200" dirty="0">
                <a:solidFill>
                  <a:srgbClr val="122457"/>
                </a:solidFill>
                <a:latin typeface="Ysans Std" panose="020B0503050603060204" pitchFamily="34" charset="0"/>
                <a:ea typeface="+mn-ea"/>
                <a:cs typeface="+mn-cs"/>
              </a:rPr>
              <a:t>Subsidie ontwikkeling curriculum</a:t>
            </a:r>
            <a:endParaRPr lang="en-NL" sz="4050" b="1" kern="1200" dirty="0">
              <a:solidFill>
                <a:srgbClr val="122457"/>
              </a:solidFill>
              <a:latin typeface="Ysans Std" panose="020B0503050603060204" pitchFamily="34" charset="0"/>
              <a:ea typeface="+mn-ea"/>
              <a:cs typeface="+mn-cs"/>
            </a:endParaRPr>
          </a:p>
        </p:txBody>
      </p:sp>
      <p:sp>
        <p:nvSpPr>
          <p:cNvPr id="4" name="Tekstvak 3">
            <a:extLst>
              <a:ext uri="{FF2B5EF4-FFF2-40B4-BE49-F238E27FC236}">
                <a16:creationId xmlns:a16="http://schemas.microsoft.com/office/drawing/2014/main" id="{CD713B56-B2B0-D06B-A4FF-A19189CE7422}"/>
              </a:ext>
            </a:extLst>
          </p:cNvPr>
          <p:cNvSpPr txBox="1"/>
          <p:nvPr/>
        </p:nvSpPr>
        <p:spPr>
          <a:xfrm>
            <a:off x="1277634" y="1986687"/>
            <a:ext cx="6372708" cy="2198487"/>
          </a:xfrm>
          <a:prstGeom prst="rect">
            <a:avLst/>
          </a:prstGeom>
          <a:noFill/>
        </p:spPr>
        <p:txBody>
          <a:bodyPr wrap="square">
            <a:spAutoFit/>
          </a:bodyPr>
          <a:lstStyle/>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err="1">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Vecon</a:t>
            </a: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 krijgt subsidie voor het ontwikkeling van het curriculum</a:t>
            </a: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Verdere informatie volgt snel via de nieuwsbrief</a:t>
            </a:r>
          </a:p>
          <a:p>
            <a:pPr defTabSz="685800">
              <a:lnSpc>
                <a:spcPct val="150000"/>
              </a:lnSpc>
              <a:spcAft>
                <a:spcPts val="225"/>
              </a:spcAft>
              <a:buClrTx/>
              <a:buSzPct val="80000"/>
              <a:defRPr/>
            </a:pPr>
            <a:endParaRPr lang="en-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p:txBody>
      </p:sp>
    </p:spTree>
    <p:extLst>
      <p:ext uri="{BB962C8B-B14F-4D97-AF65-F5344CB8AC3E}">
        <p14:creationId xmlns:p14="http://schemas.microsoft.com/office/powerpoint/2010/main" val="270814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342A56D-BDDC-CB1B-260C-C8EDCD5B3D7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2BEC66B-DC8D-3AE8-B6EB-65E5513D6872}"/>
              </a:ext>
            </a:extLst>
          </p:cNvPr>
          <p:cNvSpPr txBox="1"/>
          <p:nvPr/>
        </p:nvSpPr>
        <p:spPr>
          <a:xfrm>
            <a:off x="899592" y="681540"/>
            <a:ext cx="6966774" cy="715581"/>
          </a:xfrm>
          <a:prstGeom prst="rect">
            <a:avLst/>
          </a:prstGeom>
          <a:noFill/>
        </p:spPr>
        <p:txBody>
          <a:bodyPr wrap="square" rtlCol="0">
            <a:spAutoFit/>
          </a:bodyPr>
          <a:lstStyle/>
          <a:p>
            <a:pPr defTabSz="685800">
              <a:spcAft>
                <a:spcPts val="225"/>
              </a:spcAft>
              <a:buClrTx/>
              <a:defRPr/>
            </a:pPr>
            <a:r>
              <a:rPr lang="nl-NL" sz="4050" b="1" kern="1200" dirty="0">
                <a:solidFill>
                  <a:srgbClr val="122457"/>
                </a:solidFill>
                <a:latin typeface="Ysans Std" panose="020B0503050603060204" pitchFamily="34" charset="0"/>
                <a:ea typeface="+mn-ea"/>
                <a:cs typeface="+mn-cs"/>
              </a:rPr>
              <a:t>Website</a:t>
            </a:r>
            <a:endParaRPr lang="en-NL" sz="4050" b="1" kern="1200" dirty="0">
              <a:solidFill>
                <a:srgbClr val="122457"/>
              </a:solidFill>
              <a:latin typeface="Ysans Std" panose="020B0503050603060204" pitchFamily="34" charset="0"/>
              <a:ea typeface="+mn-ea"/>
              <a:cs typeface="+mn-cs"/>
            </a:endParaRPr>
          </a:p>
        </p:txBody>
      </p:sp>
      <p:sp>
        <p:nvSpPr>
          <p:cNvPr id="4" name="Tekstvak 3">
            <a:extLst>
              <a:ext uri="{FF2B5EF4-FFF2-40B4-BE49-F238E27FC236}">
                <a16:creationId xmlns:a16="http://schemas.microsoft.com/office/drawing/2014/main" id="{45AD5896-4FBD-3122-5612-4BC7F5D8A603}"/>
              </a:ext>
            </a:extLst>
          </p:cNvPr>
          <p:cNvSpPr txBox="1"/>
          <p:nvPr/>
        </p:nvSpPr>
        <p:spPr>
          <a:xfrm>
            <a:off x="1223628" y="1491631"/>
            <a:ext cx="6372708" cy="2224135"/>
          </a:xfrm>
          <a:prstGeom prst="rect">
            <a:avLst/>
          </a:prstGeom>
          <a:noFill/>
        </p:spPr>
        <p:txBody>
          <a:bodyPr wrap="square">
            <a:spAutoFit/>
          </a:bodyPr>
          <a:lstStyle/>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Microsoft 365 omgeving</a:t>
            </a: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r>
              <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rPr>
              <a:t>Nieuwe website</a:t>
            </a:r>
          </a:p>
          <a:p>
            <a:pPr marL="342900" indent="-342900" defTabSz="685800">
              <a:lnSpc>
                <a:spcPct val="150000"/>
              </a:lnSpc>
              <a:spcAft>
                <a:spcPts val="225"/>
              </a:spcAft>
              <a:buClrTx/>
              <a:buSzPct val="80000"/>
              <a:buBlip>
                <a:blip>
                  <a:extLst>
                    <a:ext uri="{96DAC541-7B7A-43D3-8B79-37D633B846F1}">
                      <asvg:svgBlip xmlns:asvg="http://schemas.microsoft.com/office/drawing/2016/SVG/main" r:embed="rId4"/>
                    </a:ext>
                  </a:extLst>
                </a:blip>
              </a:buBlip>
              <a:defRPr/>
            </a:pPr>
            <a:endParaRPr lang="nl-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a:p>
            <a:pPr defTabSz="685800">
              <a:lnSpc>
                <a:spcPct val="150000"/>
              </a:lnSpc>
              <a:spcAft>
                <a:spcPts val="225"/>
              </a:spcAft>
              <a:buClrTx/>
              <a:buSzPct val="80000"/>
              <a:defRPr/>
            </a:pPr>
            <a:endParaRPr lang="en-NL" sz="1800" kern="1200" dirty="0">
              <a:solidFill>
                <a:srgbClr val="122457"/>
              </a:solidFill>
              <a:latin typeface="Trade Gothic Next Rounded" panose="020F0502020204030204" pitchFamily="34" charset="0"/>
              <a:ea typeface="HGSGothicE" panose="020B0900000000000000" pitchFamily="34" charset="-128"/>
              <a:cs typeface="Trade Gothic Next Rounded" panose="020F0502020204030204" pitchFamily="34" charset="0"/>
            </a:endParaRPr>
          </a:p>
        </p:txBody>
      </p:sp>
    </p:spTree>
    <p:extLst>
      <p:ext uri="{BB962C8B-B14F-4D97-AF65-F5344CB8AC3E}">
        <p14:creationId xmlns:p14="http://schemas.microsoft.com/office/powerpoint/2010/main" val="312082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38dd81c1cd9_0_6"/>
          <p:cNvSpPr/>
          <p:nvPr/>
        </p:nvSpPr>
        <p:spPr>
          <a:xfrm>
            <a:off x="0" y="2951713"/>
            <a:ext cx="9144000" cy="2191800"/>
          </a:xfrm>
          <a:prstGeom prst="rect">
            <a:avLst/>
          </a:prstGeom>
          <a:solidFill>
            <a:srgbClr val="306C69"/>
          </a:solidFill>
          <a:ln>
            <a:noFill/>
          </a:ln>
        </p:spPr>
        <p:txBody>
          <a:bodyPr spcFirstLastPara="1" wrap="square" lIns="45713" tIns="22850" rIns="45713" bIns="22850" anchor="ctr" anchorCtr="0">
            <a:noAutofit/>
          </a:bodyPr>
          <a:lstStyle/>
          <a:p>
            <a:pPr algn="ctr" defTabSz="685800">
              <a:buSzPts val="1800"/>
              <a:defRPr/>
            </a:pPr>
            <a:endParaRPr sz="900" kern="1200">
              <a:solidFill>
                <a:srgbClr val="FFFFFF"/>
              </a:solidFill>
              <a:latin typeface="Calibri"/>
              <a:ea typeface="Calibri"/>
              <a:cs typeface="Calibri"/>
              <a:sym typeface="Calibri"/>
            </a:endParaRPr>
          </a:p>
        </p:txBody>
      </p:sp>
      <p:sp>
        <p:nvSpPr>
          <p:cNvPr id="107" name="Google Shape;107;g38dd81c1cd9_0_6"/>
          <p:cNvSpPr txBox="1"/>
          <p:nvPr/>
        </p:nvSpPr>
        <p:spPr>
          <a:xfrm>
            <a:off x="712481" y="1236791"/>
            <a:ext cx="8096250" cy="1938992"/>
          </a:xfrm>
          <a:prstGeom prst="rect">
            <a:avLst/>
          </a:prstGeom>
          <a:noFill/>
          <a:ln>
            <a:noFill/>
          </a:ln>
        </p:spPr>
        <p:txBody>
          <a:bodyPr spcFirstLastPara="1" wrap="square" lIns="0" tIns="0" rIns="0" bIns="0" anchor="t" anchorCtr="0">
            <a:spAutoFit/>
          </a:bodyPr>
          <a:lstStyle/>
          <a:p>
            <a:pPr defTabSz="685800">
              <a:lnSpc>
                <a:spcPct val="140005"/>
              </a:lnSpc>
              <a:buSzPts val="7849"/>
              <a:defRPr/>
            </a:pPr>
            <a:r>
              <a:rPr lang="nl-NL" sz="3000" b="1" kern="1200" dirty="0">
                <a:solidFill>
                  <a:srgbClr val="016C5F"/>
                </a:solidFill>
                <a:ea typeface="+mn-ea"/>
                <a:cs typeface="Documan Medium" pitchFamily="2" charset="0"/>
              </a:rPr>
              <a:t>Manifest Toekomstgericht </a:t>
            </a:r>
          </a:p>
          <a:p>
            <a:pPr defTabSz="685800">
              <a:lnSpc>
                <a:spcPct val="140005"/>
              </a:lnSpc>
              <a:buSzPts val="7849"/>
              <a:defRPr/>
            </a:pPr>
            <a:r>
              <a:rPr lang="nl-NL" sz="3000" b="1" kern="1200" dirty="0">
                <a:solidFill>
                  <a:srgbClr val="016C5F"/>
                </a:solidFill>
                <a:ea typeface="+mn-ea"/>
                <a:cs typeface="Documan Medium" pitchFamily="2" charset="0"/>
              </a:rPr>
              <a:t>Business- en Economieonderwijs</a:t>
            </a:r>
          </a:p>
          <a:p>
            <a:pPr defTabSz="685800">
              <a:lnSpc>
                <a:spcPct val="140005"/>
              </a:lnSpc>
              <a:buSzPts val="7849"/>
              <a:defRPr/>
            </a:pPr>
            <a:endParaRPr lang="nl-NL" sz="3000" b="1" kern="1200" dirty="0">
              <a:solidFill>
                <a:srgbClr val="016C5F"/>
              </a:solidFill>
              <a:ea typeface="+mn-ea"/>
              <a:cs typeface="Documan Medium" pitchFamily="2" charset="0"/>
            </a:endParaRPr>
          </a:p>
        </p:txBody>
      </p:sp>
      <p:sp>
        <p:nvSpPr>
          <p:cNvPr id="2" name="Google Shape;94;p1">
            <a:extLst>
              <a:ext uri="{FF2B5EF4-FFF2-40B4-BE49-F238E27FC236}">
                <a16:creationId xmlns:a16="http://schemas.microsoft.com/office/drawing/2014/main" id="{7028EDF8-F877-7DEB-83FC-268C843E10FA}"/>
              </a:ext>
            </a:extLst>
          </p:cNvPr>
          <p:cNvSpPr txBox="1"/>
          <p:nvPr/>
        </p:nvSpPr>
        <p:spPr>
          <a:xfrm>
            <a:off x="-76200" y="2998212"/>
            <a:ext cx="9003600" cy="489365"/>
          </a:xfrm>
          <a:prstGeom prst="rect">
            <a:avLst/>
          </a:prstGeom>
          <a:noFill/>
          <a:ln>
            <a:noFill/>
          </a:ln>
        </p:spPr>
        <p:txBody>
          <a:bodyPr spcFirstLastPara="1" wrap="square" lIns="0" tIns="0" rIns="0" bIns="0" anchor="t" anchorCtr="0">
            <a:spAutoFit/>
          </a:bodyPr>
          <a:lstStyle/>
          <a:p>
            <a:pPr algn="r" defTabSz="685800">
              <a:lnSpc>
                <a:spcPct val="158958"/>
              </a:lnSpc>
              <a:buSzPts val="4800"/>
              <a:defRPr/>
            </a:pPr>
            <a:r>
              <a:rPr lang="nl-NL" sz="2000" kern="1200" dirty="0">
                <a:solidFill>
                  <a:srgbClr val="FFFFFF"/>
                </a:solidFill>
                <a:latin typeface="Documan Medium" pitchFamily="2" charset="0"/>
                <a:ea typeface="+mn-ea"/>
                <a:cs typeface="Documan Medium" pitchFamily="2" charset="0"/>
              </a:rPr>
              <a:t>Week van het Economieonderwijs</a:t>
            </a:r>
            <a:endParaRPr sz="550" kern="1200" dirty="0">
              <a:latin typeface="Documan Medium" pitchFamily="2" charset="0"/>
              <a:ea typeface="+mn-ea"/>
              <a:cs typeface="Documan Medium" pitchFamily="2" charset="0"/>
            </a:endParaRPr>
          </a:p>
        </p:txBody>
      </p:sp>
      <p:pic>
        <p:nvPicPr>
          <p:cNvPr id="5" name="Afbeelding 4">
            <a:extLst>
              <a:ext uri="{FF2B5EF4-FFF2-40B4-BE49-F238E27FC236}">
                <a16:creationId xmlns:a16="http://schemas.microsoft.com/office/drawing/2014/main" id="{B99CECDE-6F95-DA48-A224-521CC92417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8" y="3377451"/>
            <a:ext cx="6222956" cy="1812562"/>
          </a:xfrm>
          <a:prstGeom prst="rect">
            <a:avLst/>
          </a:prstGeom>
        </p:spPr>
      </p:pic>
      <p:pic>
        <p:nvPicPr>
          <p:cNvPr id="8" name="Afbeelding 7">
            <a:extLst>
              <a:ext uri="{FF2B5EF4-FFF2-40B4-BE49-F238E27FC236}">
                <a16:creationId xmlns:a16="http://schemas.microsoft.com/office/drawing/2014/main" id="{4CA1D268-38E9-11E6-3D1B-DFEE01CB3674}"/>
              </a:ext>
            </a:extLst>
          </p:cNvPr>
          <p:cNvPicPr>
            <a:picLocks noChangeAspect="1"/>
          </p:cNvPicPr>
          <p:nvPr/>
        </p:nvPicPr>
        <p:blipFill>
          <a:blip r:embed="rId4"/>
          <a:stretch>
            <a:fillRect/>
          </a:stretch>
        </p:blipFill>
        <p:spPr>
          <a:xfrm>
            <a:off x="92017" y="245516"/>
            <a:ext cx="2272659" cy="569016"/>
          </a:xfrm>
          <a:prstGeom prst="rect">
            <a:avLst/>
          </a:prstGeom>
        </p:spPr>
      </p:pic>
      <p:sp>
        <p:nvSpPr>
          <p:cNvPr id="9" name="Tekstvak 8">
            <a:extLst>
              <a:ext uri="{FF2B5EF4-FFF2-40B4-BE49-F238E27FC236}">
                <a16:creationId xmlns:a16="http://schemas.microsoft.com/office/drawing/2014/main" id="{7D801C3B-48A8-7338-EA64-DB8588435915}"/>
              </a:ext>
            </a:extLst>
          </p:cNvPr>
          <p:cNvSpPr txBox="1"/>
          <p:nvPr/>
        </p:nvSpPr>
        <p:spPr>
          <a:xfrm>
            <a:off x="6232583" y="3581399"/>
            <a:ext cx="2819400" cy="1615827"/>
          </a:xfrm>
          <a:prstGeom prst="rect">
            <a:avLst/>
          </a:prstGeom>
          <a:noFill/>
        </p:spPr>
        <p:txBody>
          <a:bodyPr wrap="square" rtlCol="0">
            <a:spAutoFit/>
          </a:bodyPr>
          <a:lstStyle/>
          <a:p>
            <a:pPr defTabSz="685800">
              <a:buClrTx/>
              <a:defRPr/>
            </a:pPr>
            <a:r>
              <a:rPr lang="nl-NL" sz="1350" kern="1200" dirty="0">
                <a:solidFill>
                  <a:srgbClr val="FFFFFF"/>
                </a:solidFill>
                <a:ea typeface="+mn-ea"/>
                <a:cs typeface="+mn-cs"/>
              </a:rPr>
              <a:t>Ontwikkeld &amp; getekend door: </a:t>
            </a:r>
          </a:p>
          <a:p>
            <a:pPr defTabSz="685800">
              <a:buClrTx/>
              <a:defRPr/>
            </a:pPr>
            <a:endParaRPr lang="nl-NL" sz="900" kern="1200" dirty="0">
              <a:solidFill>
                <a:srgbClr val="FFFFFF"/>
              </a:solidFill>
              <a:ea typeface="+mn-ea"/>
              <a:cs typeface="+mn-cs"/>
            </a:endParaRPr>
          </a:p>
          <a:p>
            <a:pPr defTabSz="685800">
              <a:buClrTx/>
              <a:defRPr/>
            </a:pPr>
            <a:r>
              <a:rPr lang="nl-NL" sz="1350" kern="1200" dirty="0">
                <a:solidFill>
                  <a:srgbClr val="FFFFFF"/>
                </a:solidFill>
                <a:ea typeface="+mn-ea"/>
                <a:cs typeface="+mn-cs"/>
              </a:rPr>
              <a:t>VO	Vecon</a:t>
            </a:r>
          </a:p>
          <a:p>
            <a:pPr defTabSz="685800">
              <a:buClrTx/>
              <a:defRPr/>
            </a:pPr>
            <a:r>
              <a:rPr lang="nl-NL" sz="1350" kern="1200" dirty="0">
                <a:solidFill>
                  <a:srgbClr val="FFFFFF"/>
                </a:solidFill>
                <a:ea typeface="+mn-ea"/>
                <a:cs typeface="+mn-cs"/>
              </a:rPr>
              <a:t>MBO 	MBO Raad </a:t>
            </a:r>
          </a:p>
          <a:p>
            <a:pPr defTabSz="685800">
              <a:buClrTx/>
              <a:defRPr/>
            </a:pPr>
            <a:r>
              <a:rPr lang="nl-NL" sz="1350" kern="1200" dirty="0">
                <a:solidFill>
                  <a:srgbClr val="FFFFFF"/>
                </a:solidFill>
                <a:ea typeface="+mn-ea"/>
                <a:cs typeface="+mn-cs"/>
              </a:rPr>
              <a:t>HBO	Vereniging Hogescholen</a:t>
            </a:r>
          </a:p>
          <a:p>
            <a:pPr defTabSz="685800">
              <a:buClrTx/>
              <a:defRPr/>
            </a:pPr>
            <a:r>
              <a:rPr lang="nl-NL" sz="1350" kern="1200" dirty="0">
                <a:solidFill>
                  <a:srgbClr val="FFFFFF"/>
                </a:solidFill>
                <a:ea typeface="+mn-ea"/>
                <a:cs typeface="+mn-cs"/>
              </a:rPr>
              <a:t>WO 	Decanenberaad </a:t>
            </a:r>
            <a:r>
              <a:rPr lang="nl-NL" sz="900" kern="1200" dirty="0">
                <a:solidFill>
                  <a:srgbClr val="FFFFFF"/>
                </a:solidFill>
                <a:ea typeface="+mn-ea"/>
                <a:cs typeface="+mn-cs"/>
              </a:rPr>
              <a:t>Economie &amp; 	Bedrijfskunde</a:t>
            </a:r>
          </a:p>
          <a:p>
            <a:pPr defTabSz="685800">
              <a:buClrTx/>
              <a:defRPr/>
            </a:pPr>
            <a:endParaRPr lang="nl-NL" sz="1350" kern="1200" dirty="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5AD4A-7D45-7D5E-7F84-CABFB7B21075}"/>
              </a:ext>
            </a:extLst>
          </p:cNvPr>
          <p:cNvSpPr>
            <a:spLocks noGrp="1"/>
          </p:cNvSpPr>
          <p:nvPr>
            <p:ph type="ctrTitle"/>
          </p:nvPr>
        </p:nvSpPr>
        <p:spPr>
          <a:xfrm>
            <a:off x="342900" y="1065213"/>
            <a:ext cx="3886200" cy="735013"/>
          </a:xfrm>
        </p:spPr>
        <p:txBody>
          <a:bodyPr>
            <a:normAutofit fontScale="90000"/>
          </a:bodyPr>
          <a:lstStyle/>
          <a:p>
            <a:br>
              <a:rPr lang="nl-NL" dirty="0">
                <a:hlinkClick r:id="rId2"/>
              </a:rPr>
            </a:br>
            <a:br>
              <a:rPr lang="nl-NL" dirty="0">
                <a:hlinkClick r:id="rId2"/>
              </a:rPr>
            </a:br>
            <a:br>
              <a:rPr lang="nl-NL" dirty="0">
                <a:hlinkClick r:id="rId2"/>
              </a:rPr>
            </a:br>
            <a:r>
              <a:rPr lang="nl-NL" dirty="0">
                <a:hlinkClick r:id="rId2"/>
              </a:rPr>
              <a:t>Ondertekening Manifest Toekomstgericht Business- en Economieonderwijs door sectororganisaties - YouTube</a:t>
            </a:r>
            <a:endParaRPr lang="nl-NL" dirty="0"/>
          </a:p>
        </p:txBody>
      </p:sp>
      <p:sp>
        <p:nvSpPr>
          <p:cNvPr id="3" name="Ondertitel 2">
            <a:extLst>
              <a:ext uri="{FF2B5EF4-FFF2-40B4-BE49-F238E27FC236}">
                <a16:creationId xmlns:a16="http://schemas.microsoft.com/office/drawing/2014/main" id="{673077B0-13C1-AC17-29F9-5D4E99E2E18A}"/>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65688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5;g39fd922a2c2_0_0">
            <a:extLst>
              <a:ext uri="{FF2B5EF4-FFF2-40B4-BE49-F238E27FC236}">
                <a16:creationId xmlns:a16="http://schemas.microsoft.com/office/drawing/2014/main" id="{E09F1E74-5A20-383C-20E1-12A86F4FBFED}"/>
              </a:ext>
            </a:extLst>
          </p:cNvPr>
          <p:cNvSpPr/>
          <p:nvPr/>
        </p:nvSpPr>
        <p:spPr>
          <a:xfrm>
            <a:off x="0" y="0"/>
            <a:ext cx="9144000" cy="977265"/>
          </a:xfrm>
          <a:prstGeom prst="rect">
            <a:avLst/>
          </a:prstGeom>
          <a:solidFill>
            <a:srgbClr val="306C69"/>
          </a:solidFill>
          <a:ln>
            <a:noFill/>
          </a:ln>
        </p:spPr>
        <p:txBody>
          <a:bodyPr spcFirstLastPara="1" wrap="square" lIns="45713" tIns="22850" rIns="45713" bIns="22850" anchor="ctr" anchorCtr="0">
            <a:noAutofit/>
          </a:bodyPr>
          <a:lstStyle/>
          <a:p>
            <a:pPr algn="ctr" defTabSz="685800">
              <a:buSzPts val="1800"/>
              <a:defRPr/>
            </a:pPr>
            <a:endParaRPr sz="900" kern="1200">
              <a:solidFill>
                <a:prstClr val="white"/>
              </a:solidFill>
              <a:latin typeface="Calibri"/>
              <a:ea typeface="Calibri"/>
              <a:cs typeface="Calibri"/>
              <a:sym typeface="Calibri"/>
            </a:endParaRPr>
          </a:p>
        </p:txBody>
      </p:sp>
      <p:sp>
        <p:nvSpPr>
          <p:cNvPr id="5" name="Google Shape;126;g39fd922a2c2_0_0">
            <a:extLst>
              <a:ext uri="{FF2B5EF4-FFF2-40B4-BE49-F238E27FC236}">
                <a16:creationId xmlns:a16="http://schemas.microsoft.com/office/drawing/2014/main" id="{CD424F04-A367-214A-AADD-53162E31CDC9}"/>
              </a:ext>
            </a:extLst>
          </p:cNvPr>
          <p:cNvSpPr txBox="1"/>
          <p:nvPr/>
        </p:nvSpPr>
        <p:spPr>
          <a:xfrm>
            <a:off x="216600" y="146853"/>
            <a:ext cx="8698800" cy="680956"/>
          </a:xfrm>
          <a:prstGeom prst="rect">
            <a:avLst/>
          </a:prstGeom>
          <a:noFill/>
          <a:ln>
            <a:noFill/>
          </a:ln>
        </p:spPr>
        <p:txBody>
          <a:bodyPr spcFirstLastPara="1" wrap="square" lIns="0" tIns="0" rIns="0" bIns="0" anchor="t" anchorCtr="0">
            <a:spAutoFit/>
          </a:bodyPr>
          <a:lstStyle/>
          <a:p>
            <a:pPr defTabSz="685800">
              <a:buClrTx/>
              <a:buSzPts val="4800"/>
              <a:defRPr/>
            </a:pPr>
            <a:r>
              <a:rPr lang="nl-NL" sz="2250" kern="1200" dirty="0">
                <a:solidFill>
                  <a:srgbClr val="FFFFFF"/>
                </a:solidFill>
                <a:latin typeface="Documan Medium" pitchFamily="2" charset="0"/>
                <a:ea typeface="+mn-ea"/>
                <a:cs typeface="Documan Medium" pitchFamily="2" charset="0"/>
              </a:rPr>
              <a:t>Manifest Toekomstgericht Business- &amp; Economieonderwijs</a:t>
            </a:r>
          </a:p>
          <a:p>
            <a:pPr defTabSz="685800">
              <a:buClrTx/>
              <a:buSzPts val="4800"/>
              <a:defRPr/>
            </a:pPr>
            <a:endParaRPr lang="nl-NL" sz="375" kern="1200" dirty="0">
              <a:solidFill>
                <a:srgbClr val="FFFFFF"/>
              </a:solidFill>
              <a:latin typeface="Documan Medium" pitchFamily="2" charset="0"/>
              <a:ea typeface="+mn-ea"/>
              <a:cs typeface="Documan Medium" pitchFamily="2" charset="0"/>
            </a:endParaRPr>
          </a:p>
          <a:p>
            <a:pPr defTabSz="685800">
              <a:buClrTx/>
              <a:buSzPts val="4800"/>
              <a:defRPr/>
            </a:pPr>
            <a:r>
              <a:rPr lang="nl-NL" sz="1800" i="1" kern="1200" dirty="0">
                <a:solidFill>
                  <a:srgbClr val="FFFFFF"/>
                </a:solidFill>
                <a:latin typeface="Documan Medium" pitchFamily="2" charset="0"/>
                <a:ea typeface="+mn-ea"/>
                <a:cs typeface="Documan Medium" pitchFamily="2" charset="0"/>
              </a:rPr>
              <a:t>Samen opleiden voor de toekomst</a:t>
            </a:r>
            <a:endParaRPr sz="1800" i="1" kern="1200" dirty="0">
              <a:solidFill>
                <a:srgbClr val="FFFFFF"/>
              </a:solidFill>
              <a:latin typeface="Documan Medium" pitchFamily="2" charset="0"/>
              <a:ea typeface="+mn-ea"/>
              <a:cs typeface="Documan Medium" pitchFamily="2" charset="0"/>
            </a:endParaRPr>
          </a:p>
        </p:txBody>
      </p:sp>
      <p:pic>
        <p:nvPicPr>
          <p:cNvPr id="7" name="Afbeelding 6">
            <a:extLst>
              <a:ext uri="{FF2B5EF4-FFF2-40B4-BE49-F238E27FC236}">
                <a16:creationId xmlns:a16="http://schemas.microsoft.com/office/drawing/2014/main" id="{7DAF91A4-AE88-F53C-66EC-86F052F6FE25}"/>
              </a:ext>
            </a:extLst>
          </p:cNvPr>
          <p:cNvPicPr>
            <a:picLocks noChangeAspect="1"/>
          </p:cNvPicPr>
          <p:nvPr/>
        </p:nvPicPr>
        <p:blipFill>
          <a:blip r:embed="rId3"/>
          <a:stretch>
            <a:fillRect/>
          </a:stretch>
        </p:blipFill>
        <p:spPr>
          <a:xfrm>
            <a:off x="-105254" y="1983039"/>
            <a:ext cx="9342508" cy="3160461"/>
          </a:xfrm>
          <a:prstGeom prst="rect">
            <a:avLst/>
          </a:prstGeom>
        </p:spPr>
      </p:pic>
      <p:pic>
        <p:nvPicPr>
          <p:cNvPr id="6" name="Afbeelding 5">
            <a:extLst>
              <a:ext uri="{FF2B5EF4-FFF2-40B4-BE49-F238E27FC236}">
                <a16:creationId xmlns:a16="http://schemas.microsoft.com/office/drawing/2014/main" id="{6368B28D-7974-628A-A6C8-102A033BDC74}"/>
              </a:ext>
            </a:extLst>
          </p:cNvPr>
          <p:cNvPicPr>
            <a:picLocks noChangeAspect="1"/>
          </p:cNvPicPr>
          <p:nvPr/>
        </p:nvPicPr>
        <p:blipFill>
          <a:blip r:embed="rId4"/>
          <a:stretch>
            <a:fillRect/>
          </a:stretch>
        </p:blipFill>
        <p:spPr>
          <a:xfrm>
            <a:off x="1924791" y="1120636"/>
            <a:ext cx="4642697" cy="639053"/>
          </a:xfrm>
          <a:prstGeom prst="rect">
            <a:avLst/>
          </a:prstGeom>
        </p:spPr>
      </p:pic>
      <p:pic>
        <p:nvPicPr>
          <p:cNvPr id="9" name="Afbeelding 8">
            <a:extLst>
              <a:ext uri="{FF2B5EF4-FFF2-40B4-BE49-F238E27FC236}">
                <a16:creationId xmlns:a16="http://schemas.microsoft.com/office/drawing/2014/main" id="{A0F7825C-80DC-5455-DCAA-F48E4EEE9EE4}"/>
              </a:ext>
            </a:extLst>
          </p:cNvPr>
          <p:cNvPicPr>
            <a:picLocks noChangeAspect="1"/>
          </p:cNvPicPr>
          <p:nvPr/>
        </p:nvPicPr>
        <p:blipFill>
          <a:blip r:embed="rId5"/>
          <a:stretch>
            <a:fillRect/>
          </a:stretch>
        </p:blipFill>
        <p:spPr>
          <a:xfrm>
            <a:off x="7423785" y="232839"/>
            <a:ext cx="1580198" cy="1606830"/>
          </a:xfrm>
          <a:prstGeom prst="rect">
            <a:avLst/>
          </a:prstGeom>
        </p:spPr>
      </p:pic>
      <p:sp>
        <p:nvSpPr>
          <p:cNvPr id="10" name="Tekstvak 9">
            <a:extLst>
              <a:ext uri="{FF2B5EF4-FFF2-40B4-BE49-F238E27FC236}">
                <a16:creationId xmlns:a16="http://schemas.microsoft.com/office/drawing/2014/main" id="{064F63C5-2FD5-35F9-16FB-3395BA5B4C3A}"/>
              </a:ext>
            </a:extLst>
          </p:cNvPr>
          <p:cNvSpPr txBox="1"/>
          <p:nvPr/>
        </p:nvSpPr>
        <p:spPr>
          <a:xfrm>
            <a:off x="5810726" y="4858147"/>
            <a:ext cx="3603308" cy="300082"/>
          </a:xfrm>
          <a:prstGeom prst="rect">
            <a:avLst/>
          </a:prstGeom>
          <a:noFill/>
        </p:spPr>
        <p:txBody>
          <a:bodyPr wrap="square" rtlCol="0">
            <a:spAutoFit/>
          </a:bodyPr>
          <a:lstStyle/>
          <a:p>
            <a:pPr defTabSz="685800">
              <a:buClrTx/>
              <a:defRPr/>
            </a:pPr>
            <a:r>
              <a:rPr lang="nl-NL" sz="1350" b="1" kern="1200" dirty="0">
                <a:solidFill>
                  <a:srgbClr val="306C69"/>
                </a:solidFill>
                <a:latin typeface="Aptos" panose="02110004020202020204"/>
                <a:ea typeface="+mn-ea"/>
                <a:cs typeface="+mn-cs"/>
              </a:rPr>
              <a:t>www.weekvanheteconomieonderwijs.nl</a:t>
            </a:r>
          </a:p>
        </p:txBody>
      </p:sp>
    </p:spTree>
    <p:extLst>
      <p:ext uri="{BB962C8B-B14F-4D97-AF65-F5344CB8AC3E}">
        <p14:creationId xmlns:p14="http://schemas.microsoft.com/office/powerpoint/2010/main" val="39199876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0ae735b-a57c-432a-aa2d-892814aa457c}" enabled="0" method="" siteId="{d0ae735b-a57c-432a-aa2d-892814aa457c}" removed="1"/>
</clbl:labelList>
</file>

<file path=docProps/app.xml><?xml version="1.0" encoding="utf-8"?>
<Properties xmlns="http://schemas.openxmlformats.org/officeDocument/2006/extended-properties" xmlns:vt="http://schemas.openxmlformats.org/officeDocument/2006/docPropsVTypes">
  <TotalTime>647</TotalTime>
  <Words>781</Words>
  <Application>Microsoft Office PowerPoint</Application>
  <PresentationFormat>Diavoorstelling (16:9)</PresentationFormat>
  <Paragraphs>146</Paragraphs>
  <Slides>18</Slides>
  <Notes>15</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18</vt:i4>
      </vt:variant>
    </vt:vector>
  </HeadingPairs>
  <TitlesOfParts>
    <vt:vector size="29" baseType="lpstr">
      <vt:lpstr>Wingdings</vt:lpstr>
      <vt:lpstr>Calibri</vt:lpstr>
      <vt:lpstr>Aptos Display</vt:lpstr>
      <vt:lpstr>Ysans Std</vt:lpstr>
      <vt:lpstr>Arial</vt:lpstr>
      <vt:lpstr>Trade Gothic Next Rounded</vt:lpstr>
      <vt:lpstr>Aptos</vt:lpstr>
      <vt:lpstr>Documan Medium</vt:lpstr>
      <vt:lpstr>1_Office Theme</vt:lpstr>
      <vt:lpstr>2_Office Theme</vt:lpstr>
      <vt:lpstr>Kantoorthema</vt:lpstr>
      <vt:lpstr>  </vt:lpstr>
      <vt:lpstr>PowerPoint-presentatie</vt:lpstr>
      <vt:lpstr>PowerPoint-presentatie</vt:lpstr>
      <vt:lpstr>PowerPoint-presentatie</vt:lpstr>
      <vt:lpstr>PowerPoint-presentatie</vt:lpstr>
      <vt:lpstr>PowerPoint-presentatie</vt:lpstr>
      <vt:lpstr>PowerPoint-presentatie</vt:lpstr>
      <vt:lpstr>   Ondertekening Manifest Toekomstgericht Business- en Economieonderwijs door sectororganisaties - YouTube</vt:lpstr>
      <vt:lpstr>PowerPoint-presentatie</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Gebruiker</dc:creator>
  <cp:lastModifiedBy>Adelbert Ballast</cp:lastModifiedBy>
  <cp:revision>16</cp:revision>
  <dcterms:modified xsi:type="dcterms:W3CDTF">2026-04-10T10:23:31Z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72ba27-cab8-4042-a351-a31f6e4eacdc_Enabled">
    <vt:lpwstr>true</vt:lpwstr>
  </property>
  <property fmtid="{D5CDD505-2E9C-101B-9397-08002B2CF9AE}" pid="3" name="MSIP_Label_8772ba27-cab8-4042-a351-a31f6e4eacdc_SetDate">
    <vt:lpwstr>2026-03-26T09:14:29Z</vt:lpwstr>
  </property>
  <property fmtid="{D5CDD505-2E9C-101B-9397-08002B2CF9AE}" pid="4" name="MSIP_Label_8772ba27-cab8-4042-a351-a31f6e4eacdc_Method">
    <vt:lpwstr>Standard</vt:lpwstr>
  </property>
  <property fmtid="{D5CDD505-2E9C-101B-9397-08002B2CF9AE}" pid="5" name="MSIP_Label_8772ba27-cab8-4042-a351-a31f6e4eacdc_Name">
    <vt:lpwstr>Internal</vt:lpwstr>
  </property>
  <property fmtid="{D5CDD505-2E9C-101B-9397-08002B2CF9AE}" pid="6" name="MSIP_Label_8772ba27-cab8-4042-a351-a31f6e4eacdc_SiteId">
    <vt:lpwstr>715902d6-f63e-4b8d-929b-4bb170bad492</vt:lpwstr>
  </property>
  <property fmtid="{D5CDD505-2E9C-101B-9397-08002B2CF9AE}" pid="7" name="MSIP_Label_8772ba27-cab8-4042-a351-a31f6e4eacdc_ActionId">
    <vt:lpwstr>d6ea4801-3282-4b5c-a3df-49592c1cf93d</vt:lpwstr>
  </property>
  <property fmtid="{D5CDD505-2E9C-101B-9397-08002B2CF9AE}" pid="8" name="MSIP_Label_8772ba27-cab8-4042-a351-a31f6e4eacdc_ContentBits">
    <vt:lpwstr>0</vt:lpwstr>
  </property>
  <property fmtid="{D5CDD505-2E9C-101B-9397-08002B2CF9AE}" pid="9" name="MSIP_Label_8772ba27-cab8-4042-a351-a31f6e4eacdc_Tag">
    <vt:lpwstr>10, 3, 0, 1</vt:lpwstr>
  </property>
</Properties>
</file>