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8"/>
  </p:notesMasterIdLst>
  <p:sldIdLst>
    <p:sldId id="256" r:id="rId2"/>
    <p:sldId id="257" r:id="rId3"/>
    <p:sldId id="285" r:id="rId4"/>
    <p:sldId id="268" r:id="rId5"/>
    <p:sldId id="287" r:id="rId6"/>
    <p:sldId id="265" r:id="rId7"/>
  </p:sldIdLst>
  <p:sldSz cx="12192000" cy="6858000"/>
  <p:notesSz cx="6858000" cy="9144000"/>
  <p:defaultTextStyle>
    <a:defPPr>
      <a:defRPr lang="en-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162" userDrawn="1">
          <p15:clr>
            <a:srgbClr val="A4A3A4"/>
          </p15:clr>
        </p15:guide>
        <p15:guide id="2" pos="3205"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F7589E1-1464-0E1B-6252-D9C50D6B2897}" name="Bastiaan van der Broek" initials="Bv" userId="2828f621cf42da1e" providerId="Windows Live"/>
  <p188:author id="{53D8CBF0-6FA4-99FE-1EB5-BC94693E27C9}" name="Henk v.d. Boomgaard" initials="Hv" userId="f9a23c9269fddc92"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22457"/>
    <a:srgbClr val="FFB53F"/>
    <a:srgbClr val="01C0F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546"/>
    <p:restoredTop sz="81702"/>
  </p:normalViewPr>
  <p:slideViewPr>
    <p:cSldViewPr>
      <p:cViewPr varScale="1">
        <p:scale>
          <a:sx n="92" d="100"/>
          <a:sy n="92" d="100"/>
        </p:scale>
        <p:origin x="1136" y="192"/>
      </p:cViewPr>
      <p:guideLst>
        <p:guide orient="horz" pos="1162"/>
        <p:guide pos="3205"/>
      </p:guideLst>
    </p:cSldViewPr>
  </p:slideViewPr>
  <p:notesTextViewPr>
    <p:cViewPr>
      <p:scale>
        <a:sx n="140" d="100"/>
        <a:sy n="14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8/10/relationships/authors" Targe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NL"/>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FDEDD48-D59C-814E-83B9-729145369CA8}" type="datetimeFigureOut">
              <a:rPr lang="en-NL" smtClean="0"/>
              <a:t>2/5/26</a:t>
            </a:fld>
            <a:endParaRPr lang="en-NL"/>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NL"/>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NL"/>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NL"/>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CD293B6-D0A9-414C-8F96-C6AD16887DE7}" type="slidenum">
              <a:rPr lang="en-NL" smtClean="0"/>
              <a:t>‹nr.›</a:t>
            </a:fld>
            <a:endParaRPr lang="en-NL"/>
          </a:p>
        </p:txBody>
      </p:sp>
    </p:spTree>
    <p:extLst>
      <p:ext uri="{BB962C8B-B14F-4D97-AF65-F5344CB8AC3E}">
        <p14:creationId xmlns:p14="http://schemas.microsoft.com/office/powerpoint/2010/main" val="40817308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buFont typeface="Arial" panose="020B0604020202020204" pitchFamily="34" charset="0"/>
              <a:buNone/>
            </a:pPr>
            <a:endParaRPr lang="nl-NL" sz="1100" b="0" i="0" dirty="0">
              <a:solidFill>
                <a:srgbClr val="FF6B00"/>
              </a:solidFill>
              <a:effectLst/>
              <a:latin typeface="+mn-lt"/>
            </a:endParaRPr>
          </a:p>
        </p:txBody>
      </p:sp>
      <p:sp>
        <p:nvSpPr>
          <p:cNvPr id="4" name="Slide Number Placeholder 3"/>
          <p:cNvSpPr>
            <a:spLocks noGrp="1"/>
          </p:cNvSpPr>
          <p:nvPr>
            <p:ph type="sldNum" sz="quarter" idx="5"/>
          </p:nvPr>
        </p:nvSpPr>
        <p:spPr/>
        <p:txBody>
          <a:bodyPr/>
          <a:lstStyle/>
          <a:p>
            <a:fld id="{5CD293B6-D0A9-414C-8F96-C6AD16887DE7}" type="slidenum">
              <a:rPr lang="en-NL" smtClean="0"/>
              <a:t>2</a:t>
            </a:fld>
            <a:endParaRPr lang="en-NL"/>
          </a:p>
        </p:txBody>
      </p:sp>
    </p:spTree>
    <p:extLst>
      <p:ext uri="{BB962C8B-B14F-4D97-AF65-F5344CB8AC3E}">
        <p14:creationId xmlns:p14="http://schemas.microsoft.com/office/powerpoint/2010/main" val="7800182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42C108-0896-48B2-A24A-6089E1926ED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F7BAFB-039E-3528-B27E-B2044931042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AF346F7-14F2-6B0E-B37C-6C47C55A3E8A}"/>
              </a:ext>
            </a:extLst>
          </p:cNvPr>
          <p:cNvSpPr>
            <a:spLocks noGrp="1"/>
          </p:cNvSpPr>
          <p:nvPr>
            <p:ph type="body" idx="1"/>
          </p:nvPr>
        </p:nvSpPr>
        <p:spPr/>
        <p:txBody>
          <a:bodyPr/>
          <a:lstStyle/>
          <a:p>
            <a:endParaRPr lang="nl-NL" b="0" u="none" dirty="0"/>
          </a:p>
        </p:txBody>
      </p:sp>
      <p:sp>
        <p:nvSpPr>
          <p:cNvPr id="4" name="Slide Number Placeholder 3">
            <a:extLst>
              <a:ext uri="{FF2B5EF4-FFF2-40B4-BE49-F238E27FC236}">
                <a16:creationId xmlns:a16="http://schemas.microsoft.com/office/drawing/2014/main" id="{C59AB62E-A309-03CA-2113-72EA9293901E}"/>
              </a:ext>
            </a:extLst>
          </p:cNvPr>
          <p:cNvSpPr>
            <a:spLocks noGrp="1"/>
          </p:cNvSpPr>
          <p:nvPr>
            <p:ph type="sldNum" sz="quarter" idx="5"/>
          </p:nvPr>
        </p:nvSpPr>
        <p:spPr/>
        <p:txBody>
          <a:bodyPr/>
          <a:lstStyle/>
          <a:p>
            <a:fld id="{5CD293B6-D0A9-414C-8F96-C6AD16887DE7}" type="slidenum">
              <a:rPr lang="en-NL" smtClean="0"/>
              <a:t>3</a:t>
            </a:fld>
            <a:endParaRPr lang="en-NL"/>
          </a:p>
        </p:txBody>
      </p:sp>
    </p:spTree>
    <p:extLst>
      <p:ext uri="{BB962C8B-B14F-4D97-AF65-F5344CB8AC3E}">
        <p14:creationId xmlns:p14="http://schemas.microsoft.com/office/powerpoint/2010/main" val="40214246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NL" i="0" dirty="0"/>
          </a:p>
        </p:txBody>
      </p:sp>
      <p:sp>
        <p:nvSpPr>
          <p:cNvPr id="4" name="Slide Number Placeholder 3"/>
          <p:cNvSpPr>
            <a:spLocks noGrp="1"/>
          </p:cNvSpPr>
          <p:nvPr>
            <p:ph type="sldNum" sz="quarter" idx="5"/>
          </p:nvPr>
        </p:nvSpPr>
        <p:spPr/>
        <p:txBody>
          <a:bodyPr/>
          <a:lstStyle/>
          <a:p>
            <a:fld id="{5CD293B6-D0A9-414C-8F96-C6AD16887DE7}" type="slidenum">
              <a:rPr lang="en-NL" smtClean="0"/>
              <a:t>4</a:t>
            </a:fld>
            <a:endParaRPr lang="en-NL"/>
          </a:p>
        </p:txBody>
      </p:sp>
    </p:spTree>
    <p:extLst>
      <p:ext uri="{BB962C8B-B14F-4D97-AF65-F5344CB8AC3E}">
        <p14:creationId xmlns:p14="http://schemas.microsoft.com/office/powerpoint/2010/main" val="24767168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4C72E2-2AD7-8525-CDD3-62F6FAF3845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832CDA3-BE0F-BA84-B29D-E5FF6D85147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4860533-4380-042B-E501-606A8D3E1077}"/>
              </a:ext>
            </a:extLst>
          </p:cNvPr>
          <p:cNvSpPr>
            <a:spLocks noGrp="1"/>
          </p:cNvSpPr>
          <p:nvPr>
            <p:ph type="body" idx="1"/>
          </p:nvPr>
        </p:nvSpPr>
        <p:spPr/>
        <p:txBody>
          <a:bodyPr/>
          <a:lstStyle/>
          <a:p>
            <a:endParaRPr lang="nl-NL" b="0" u="none" dirty="0"/>
          </a:p>
        </p:txBody>
      </p:sp>
      <p:sp>
        <p:nvSpPr>
          <p:cNvPr id="4" name="Slide Number Placeholder 3">
            <a:extLst>
              <a:ext uri="{FF2B5EF4-FFF2-40B4-BE49-F238E27FC236}">
                <a16:creationId xmlns:a16="http://schemas.microsoft.com/office/drawing/2014/main" id="{286A1FD0-201A-E9A8-68B2-471CB5BE21D7}"/>
              </a:ext>
            </a:extLst>
          </p:cNvPr>
          <p:cNvSpPr>
            <a:spLocks noGrp="1"/>
          </p:cNvSpPr>
          <p:nvPr>
            <p:ph type="sldNum" sz="quarter" idx="5"/>
          </p:nvPr>
        </p:nvSpPr>
        <p:spPr/>
        <p:txBody>
          <a:bodyPr/>
          <a:lstStyle/>
          <a:p>
            <a:fld id="{5CD293B6-D0A9-414C-8F96-C6AD16887DE7}" type="slidenum">
              <a:rPr lang="en-NL" smtClean="0"/>
              <a:t>5</a:t>
            </a:fld>
            <a:endParaRPr lang="en-NL"/>
          </a:p>
        </p:txBody>
      </p:sp>
    </p:spTree>
    <p:extLst>
      <p:ext uri="{BB962C8B-B14F-4D97-AF65-F5344CB8AC3E}">
        <p14:creationId xmlns:p14="http://schemas.microsoft.com/office/powerpoint/2010/main" val="30431961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L" dirty="0"/>
          </a:p>
        </p:txBody>
      </p:sp>
      <p:sp>
        <p:nvSpPr>
          <p:cNvPr id="4" name="Slide Number Placeholder 3"/>
          <p:cNvSpPr>
            <a:spLocks noGrp="1"/>
          </p:cNvSpPr>
          <p:nvPr>
            <p:ph type="sldNum" sz="quarter" idx="5"/>
          </p:nvPr>
        </p:nvSpPr>
        <p:spPr/>
        <p:txBody>
          <a:bodyPr/>
          <a:lstStyle/>
          <a:p>
            <a:fld id="{5CD293B6-D0A9-414C-8F96-C6AD16887DE7}" type="slidenum">
              <a:rPr lang="en-NL" smtClean="0"/>
              <a:t>6</a:t>
            </a:fld>
            <a:endParaRPr lang="en-NL"/>
          </a:p>
        </p:txBody>
      </p:sp>
    </p:spTree>
    <p:extLst>
      <p:ext uri="{BB962C8B-B14F-4D97-AF65-F5344CB8AC3E}">
        <p14:creationId xmlns:p14="http://schemas.microsoft.com/office/powerpoint/2010/main" val="37070678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83AACC-DF95-E5AC-466F-4E49B9AA3564}"/>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NL"/>
          </a:p>
        </p:txBody>
      </p:sp>
      <p:sp>
        <p:nvSpPr>
          <p:cNvPr id="3" name="Subtitle 2">
            <a:extLst>
              <a:ext uri="{FF2B5EF4-FFF2-40B4-BE49-F238E27FC236}">
                <a16:creationId xmlns:a16="http://schemas.microsoft.com/office/drawing/2014/main" id="{8A572CF8-16C3-68F7-A405-8965FE830BB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NL"/>
          </a:p>
        </p:txBody>
      </p:sp>
      <p:sp>
        <p:nvSpPr>
          <p:cNvPr id="4" name="Date Placeholder 3">
            <a:extLst>
              <a:ext uri="{FF2B5EF4-FFF2-40B4-BE49-F238E27FC236}">
                <a16:creationId xmlns:a16="http://schemas.microsoft.com/office/drawing/2014/main" id="{9B5D58EA-895C-3AD1-6110-FB36492D8F19}"/>
              </a:ext>
            </a:extLst>
          </p:cNvPr>
          <p:cNvSpPr>
            <a:spLocks noGrp="1"/>
          </p:cNvSpPr>
          <p:nvPr>
            <p:ph type="dt" sz="half" idx="10"/>
          </p:nvPr>
        </p:nvSpPr>
        <p:spPr/>
        <p:txBody>
          <a:bodyPr/>
          <a:lstStyle/>
          <a:p>
            <a:fld id="{003C1E79-C4F6-4C47-A102-FA9A4FF297D4}" type="datetimeFigureOut">
              <a:rPr lang="en-NL" smtClean="0"/>
              <a:t>2/5/26</a:t>
            </a:fld>
            <a:endParaRPr lang="en-NL"/>
          </a:p>
        </p:txBody>
      </p:sp>
      <p:sp>
        <p:nvSpPr>
          <p:cNvPr id="5" name="Footer Placeholder 4">
            <a:extLst>
              <a:ext uri="{FF2B5EF4-FFF2-40B4-BE49-F238E27FC236}">
                <a16:creationId xmlns:a16="http://schemas.microsoft.com/office/drawing/2014/main" id="{314221D6-689A-EC2B-C893-9CF63CA25B92}"/>
              </a:ext>
            </a:extLst>
          </p:cNvPr>
          <p:cNvSpPr>
            <a:spLocks noGrp="1"/>
          </p:cNvSpPr>
          <p:nvPr>
            <p:ph type="ftr" sz="quarter" idx="11"/>
          </p:nvPr>
        </p:nvSpPr>
        <p:spPr/>
        <p:txBody>
          <a:bodyPr/>
          <a:lstStyle/>
          <a:p>
            <a:endParaRPr lang="en-NL"/>
          </a:p>
        </p:txBody>
      </p:sp>
      <p:sp>
        <p:nvSpPr>
          <p:cNvPr id="6" name="Slide Number Placeholder 5">
            <a:extLst>
              <a:ext uri="{FF2B5EF4-FFF2-40B4-BE49-F238E27FC236}">
                <a16:creationId xmlns:a16="http://schemas.microsoft.com/office/drawing/2014/main" id="{86F52D60-789E-F303-821A-F5B8E035FF23}"/>
              </a:ext>
            </a:extLst>
          </p:cNvPr>
          <p:cNvSpPr>
            <a:spLocks noGrp="1"/>
          </p:cNvSpPr>
          <p:nvPr>
            <p:ph type="sldNum" sz="quarter" idx="12"/>
          </p:nvPr>
        </p:nvSpPr>
        <p:spPr/>
        <p:txBody>
          <a:bodyPr/>
          <a:lstStyle/>
          <a:p>
            <a:fld id="{4FAE17FA-2C5D-F847-92E3-F6F01AA6BC12}" type="slidenum">
              <a:rPr lang="en-NL" smtClean="0"/>
              <a:t>‹nr.›</a:t>
            </a:fld>
            <a:endParaRPr lang="en-NL"/>
          </a:p>
        </p:txBody>
      </p:sp>
    </p:spTree>
    <p:extLst>
      <p:ext uri="{BB962C8B-B14F-4D97-AF65-F5344CB8AC3E}">
        <p14:creationId xmlns:p14="http://schemas.microsoft.com/office/powerpoint/2010/main" val="16943489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B31866-5AFC-D3CF-8986-3BC66DE1B52B}"/>
              </a:ext>
            </a:extLst>
          </p:cNvPr>
          <p:cNvSpPr>
            <a:spLocks noGrp="1"/>
          </p:cNvSpPr>
          <p:nvPr>
            <p:ph type="title"/>
          </p:nvPr>
        </p:nvSpPr>
        <p:spPr/>
        <p:txBody>
          <a:bodyPr/>
          <a:lstStyle/>
          <a:p>
            <a:r>
              <a:rPr lang="en-GB"/>
              <a:t>Click to edit Master title style</a:t>
            </a:r>
            <a:endParaRPr lang="en-NL"/>
          </a:p>
        </p:txBody>
      </p:sp>
      <p:sp>
        <p:nvSpPr>
          <p:cNvPr id="3" name="Vertical Text Placeholder 2">
            <a:extLst>
              <a:ext uri="{FF2B5EF4-FFF2-40B4-BE49-F238E27FC236}">
                <a16:creationId xmlns:a16="http://schemas.microsoft.com/office/drawing/2014/main" id="{D31C8009-5368-59A0-B7C2-A4D6395FC727}"/>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NL"/>
          </a:p>
        </p:txBody>
      </p:sp>
      <p:sp>
        <p:nvSpPr>
          <p:cNvPr id="4" name="Date Placeholder 3">
            <a:extLst>
              <a:ext uri="{FF2B5EF4-FFF2-40B4-BE49-F238E27FC236}">
                <a16:creationId xmlns:a16="http://schemas.microsoft.com/office/drawing/2014/main" id="{3F3AC4CA-ED68-0468-4D3B-FDD08F342733}"/>
              </a:ext>
            </a:extLst>
          </p:cNvPr>
          <p:cNvSpPr>
            <a:spLocks noGrp="1"/>
          </p:cNvSpPr>
          <p:nvPr>
            <p:ph type="dt" sz="half" idx="10"/>
          </p:nvPr>
        </p:nvSpPr>
        <p:spPr/>
        <p:txBody>
          <a:bodyPr/>
          <a:lstStyle/>
          <a:p>
            <a:fld id="{003C1E79-C4F6-4C47-A102-FA9A4FF297D4}" type="datetimeFigureOut">
              <a:rPr lang="en-NL" smtClean="0"/>
              <a:t>2/5/26</a:t>
            </a:fld>
            <a:endParaRPr lang="en-NL"/>
          </a:p>
        </p:txBody>
      </p:sp>
      <p:sp>
        <p:nvSpPr>
          <p:cNvPr id="5" name="Footer Placeholder 4">
            <a:extLst>
              <a:ext uri="{FF2B5EF4-FFF2-40B4-BE49-F238E27FC236}">
                <a16:creationId xmlns:a16="http://schemas.microsoft.com/office/drawing/2014/main" id="{7267EB86-51D0-37FF-B370-2B314D7259D8}"/>
              </a:ext>
            </a:extLst>
          </p:cNvPr>
          <p:cNvSpPr>
            <a:spLocks noGrp="1"/>
          </p:cNvSpPr>
          <p:nvPr>
            <p:ph type="ftr" sz="quarter" idx="11"/>
          </p:nvPr>
        </p:nvSpPr>
        <p:spPr/>
        <p:txBody>
          <a:bodyPr/>
          <a:lstStyle/>
          <a:p>
            <a:endParaRPr lang="en-NL"/>
          </a:p>
        </p:txBody>
      </p:sp>
      <p:sp>
        <p:nvSpPr>
          <p:cNvPr id="6" name="Slide Number Placeholder 5">
            <a:extLst>
              <a:ext uri="{FF2B5EF4-FFF2-40B4-BE49-F238E27FC236}">
                <a16:creationId xmlns:a16="http://schemas.microsoft.com/office/drawing/2014/main" id="{535DC2B8-7A7E-0385-CA73-418031A03389}"/>
              </a:ext>
            </a:extLst>
          </p:cNvPr>
          <p:cNvSpPr>
            <a:spLocks noGrp="1"/>
          </p:cNvSpPr>
          <p:nvPr>
            <p:ph type="sldNum" sz="quarter" idx="12"/>
          </p:nvPr>
        </p:nvSpPr>
        <p:spPr/>
        <p:txBody>
          <a:bodyPr/>
          <a:lstStyle/>
          <a:p>
            <a:fld id="{4FAE17FA-2C5D-F847-92E3-F6F01AA6BC12}" type="slidenum">
              <a:rPr lang="en-NL" smtClean="0"/>
              <a:t>‹nr.›</a:t>
            </a:fld>
            <a:endParaRPr lang="en-NL"/>
          </a:p>
        </p:txBody>
      </p:sp>
    </p:spTree>
    <p:extLst>
      <p:ext uri="{BB962C8B-B14F-4D97-AF65-F5344CB8AC3E}">
        <p14:creationId xmlns:p14="http://schemas.microsoft.com/office/powerpoint/2010/main" val="33450756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74E8D95-7C1D-0F58-5684-CE6FB5FD0C19}"/>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NL"/>
          </a:p>
        </p:txBody>
      </p:sp>
      <p:sp>
        <p:nvSpPr>
          <p:cNvPr id="3" name="Vertical Text Placeholder 2">
            <a:extLst>
              <a:ext uri="{FF2B5EF4-FFF2-40B4-BE49-F238E27FC236}">
                <a16:creationId xmlns:a16="http://schemas.microsoft.com/office/drawing/2014/main" id="{94531818-9E2F-4A7E-5647-9394A4ACF013}"/>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NL"/>
          </a:p>
        </p:txBody>
      </p:sp>
      <p:sp>
        <p:nvSpPr>
          <p:cNvPr id="4" name="Date Placeholder 3">
            <a:extLst>
              <a:ext uri="{FF2B5EF4-FFF2-40B4-BE49-F238E27FC236}">
                <a16:creationId xmlns:a16="http://schemas.microsoft.com/office/drawing/2014/main" id="{395776F7-F2D8-6509-C7BE-A601A24660DA}"/>
              </a:ext>
            </a:extLst>
          </p:cNvPr>
          <p:cNvSpPr>
            <a:spLocks noGrp="1"/>
          </p:cNvSpPr>
          <p:nvPr>
            <p:ph type="dt" sz="half" idx="10"/>
          </p:nvPr>
        </p:nvSpPr>
        <p:spPr/>
        <p:txBody>
          <a:bodyPr/>
          <a:lstStyle/>
          <a:p>
            <a:fld id="{003C1E79-C4F6-4C47-A102-FA9A4FF297D4}" type="datetimeFigureOut">
              <a:rPr lang="en-NL" smtClean="0"/>
              <a:t>2/5/26</a:t>
            </a:fld>
            <a:endParaRPr lang="en-NL"/>
          </a:p>
        </p:txBody>
      </p:sp>
      <p:sp>
        <p:nvSpPr>
          <p:cNvPr id="5" name="Footer Placeholder 4">
            <a:extLst>
              <a:ext uri="{FF2B5EF4-FFF2-40B4-BE49-F238E27FC236}">
                <a16:creationId xmlns:a16="http://schemas.microsoft.com/office/drawing/2014/main" id="{110935AC-4092-62C4-D13B-46701D4E515F}"/>
              </a:ext>
            </a:extLst>
          </p:cNvPr>
          <p:cNvSpPr>
            <a:spLocks noGrp="1"/>
          </p:cNvSpPr>
          <p:nvPr>
            <p:ph type="ftr" sz="quarter" idx="11"/>
          </p:nvPr>
        </p:nvSpPr>
        <p:spPr/>
        <p:txBody>
          <a:bodyPr/>
          <a:lstStyle/>
          <a:p>
            <a:endParaRPr lang="en-NL"/>
          </a:p>
        </p:txBody>
      </p:sp>
      <p:sp>
        <p:nvSpPr>
          <p:cNvPr id="6" name="Slide Number Placeholder 5">
            <a:extLst>
              <a:ext uri="{FF2B5EF4-FFF2-40B4-BE49-F238E27FC236}">
                <a16:creationId xmlns:a16="http://schemas.microsoft.com/office/drawing/2014/main" id="{4FE4B17F-3A4E-637B-060E-42DECF3AA9CA}"/>
              </a:ext>
            </a:extLst>
          </p:cNvPr>
          <p:cNvSpPr>
            <a:spLocks noGrp="1"/>
          </p:cNvSpPr>
          <p:nvPr>
            <p:ph type="sldNum" sz="quarter" idx="12"/>
          </p:nvPr>
        </p:nvSpPr>
        <p:spPr/>
        <p:txBody>
          <a:bodyPr/>
          <a:lstStyle/>
          <a:p>
            <a:fld id="{4FAE17FA-2C5D-F847-92E3-F6F01AA6BC12}" type="slidenum">
              <a:rPr lang="en-NL" smtClean="0"/>
              <a:t>‹nr.›</a:t>
            </a:fld>
            <a:endParaRPr lang="en-NL"/>
          </a:p>
        </p:txBody>
      </p:sp>
    </p:spTree>
    <p:extLst>
      <p:ext uri="{BB962C8B-B14F-4D97-AF65-F5344CB8AC3E}">
        <p14:creationId xmlns:p14="http://schemas.microsoft.com/office/powerpoint/2010/main" val="9298361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8FC424-799B-FE87-1522-A482594BD736}"/>
              </a:ext>
            </a:extLst>
          </p:cNvPr>
          <p:cNvSpPr>
            <a:spLocks noGrp="1"/>
          </p:cNvSpPr>
          <p:nvPr>
            <p:ph type="title"/>
          </p:nvPr>
        </p:nvSpPr>
        <p:spPr/>
        <p:txBody>
          <a:bodyPr/>
          <a:lstStyle/>
          <a:p>
            <a:r>
              <a:rPr lang="en-GB"/>
              <a:t>Click to edit Master title style</a:t>
            </a:r>
            <a:endParaRPr lang="en-NL"/>
          </a:p>
        </p:txBody>
      </p:sp>
      <p:sp>
        <p:nvSpPr>
          <p:cNvPr id="3" name="Content Placeholder 2">
            <a:extLst>
              <a:ext uri="{FF2B5EF4-FFF2-40B4-BE49-F238E27FC236}">
                <a16:creationId xmlns:a16="http://schemas.microsoft.com/office/drawing/2014/main" id="{654F7493-A4B3-419A-D780-5163CAF090BD}"/>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NL"/>
          </a:p>
        </p:txBody>
      </p:sp>
      <p:sp>
        <p:nvSpPr>
          <p:cNvPr id="4" name="Date Placeholder 3">
            <a:extLst>
              <a:ext uri="{FF2B5EF4-FFF2-40B4-BE49-F238E27FC236}">
                <a16:creationId xmlns:a16="http://schemas.microsoft.com/office/drawing/2014/main" id="{30879F86-940E-18E3-AD3E-0211020D881F}"/>
              </a:ext>
            </a:extLst>
          </p:cNvPr>
          <p:cNvSpPr>
            <a:spLocks noGrp="1"/>
          </p:cNvSpPr>
          <p:nvPr>
            <p:ph type="dt" sz="half" idx="10"/>
          </p:nvPr>
        </p:nvSpPr>
        <p:spPr/>
        <p:txBody>
          <a:bodyPr/>
          <a:lstStyle/>
          <a:p>
            <a:fld id="{003C1E79-C4F6-4C47-A102-FA9A4FF297D4}" type="datetimeFigureOut">
              <a:rPr lang="en-NL" smtClean="0"/>
              <a:t>2/5/26</a:t>
            </a:fld>
            <a:endParaRPr lang="en-NL"/>
          </a:p>
        </p:txBody>
      </p:sp>
      <p:sp>
        <p:nvSpPr>
          <p:cNvPr id="5" name="Footer Placeholder 4">
            <a:extLst>
              <a:ext uri="{FF2B5EF4-FFF2-40B4-BE49-F238E27FC236}">
                <a16:creationId xmlns:a16="http://schemas.microsoft.com/office/drawing/2014/main" id="{8477EA2B-4053-22DF-7C1A-993B6EC1BC18}"/>
              </a:ext>
            </a:extLst>
          </p:cNvPr>
          <p:cNvSpPr>
            <a:spLocks noGrp="1"/>
          </p:cNvSpPr>
          <p:nvPr>
            <p:ph type="ftr" sz="quarter" idx="11"/>
          </p:nvPr>
        </p:nvSpPr>
        <p:spPr/>
        <p:txBody>
          <a:bodyPr/>
          <a:lstStyle/>
          <a:p>
            <a:endParaRPr lang="en-NL"/>
          </a:p>
        </p:txBody>
      </p:sp>
      <p:sp>
        <p:nvSpPr>
          <p:cNvPr id="6" name="Slide Number Placeholder 5">
            <a:extLst>
              <a:ext uri="{FF2B5EF4-FFF2-40B4-BE49-F238E27FC236}">
                <a16:creationId xmlns:a16="http://schemas.microsoft.com/office/drawing/2014/main" id="{CE55FFC1-9AAB-EE89-44A3-A8848E4302DB}"/>
              </a:ext>
            </a:extLst>
          </p:cNvPr>
          <p:cNvSpPr>
            <a:spLocks noGrp="1"/>
          </p:cNvSpPr>
          <p:nvPr>
            <p:ph type="sldNum" sz="quarter" idx="12"/>
          </p:nvPr>
        </p:nvSpPr>
        <p:spPr/>
        <p:txBody>
          <a:bodyPr/>
          <a:lstStyle/>
          <a:p>
            <a:fld id="{4FAE17FA-2C5D-F847-92E3-F6F01AA6BC12}" type="slidenum">
              <a:rPr lang="en-NL" smtClean="0"/>
              <a:t>‹nr.›</a:t>
            </a:fld>
            <a:endParaRPr lang="en-NL"/>
          </a:p>
        </p:txBody>
      </p:sp>
    </p:spTree>
    <p:extLst>
      <p:ext uri="{BB962C8B-B14F-4D97-AF65-F5344CB8AC3E}">
        <p14:creationId xmlns:p14="http://schemas.microsoft.com/office/powerpoint/2010/main" val="18838872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77222F-AD25-B9B7-64DC-339FD5426712}"/>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NL"/>
          </a:p>
        </p:txBody>
      </p:sp>
      <p:sp>
        <p:nvSpPr>
          <p:cNvPr id="3" name="Text Placeholder 2">
            <a:extLst>
              <a:ext uri="{FF2B5EF4-FFF2-40B4-BE49-F238E27FC236}">
                <a16:creationId xmlns:a16="http://schemas.microsoft.com/office/drawing/2014/main" id="{2E02871B-22D5-8EFC-99AD-8F1B38AAB11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2CC5C33C-0711-EC15-6F38-29CD2D17CFF7}"/>
              </a:ext>
            </a:extLst>
          </p:cNvPr>
          <p:cNvSpPr>
            <a:spLocks noGrp="1"/>
          </p:cNvSpPr>
          <p:nvPr>
            <p:ph type="dt" sz="half" idx="10"/>
          </p:nvPr>
        </p:nvSpPr>
        <p:spPr/>
        <p:txBody>
          <a:bodyPr/>
          <a:lstStyle/>
          <a:p>
            <a:fld id="{003C1E79-C4F6-4C47-A102-FA9A4FF297D4}" type="datetimeFigureOut">
              <a:rPr lang="en-NL" smtClean="0"/>
              <a:t>2/5/26</a:t>
            </a:fld>
            <a:endParaRPr lang="en-NL"/>
          </a:p>
        </p:txBody>
      </p:sp>
      <p:sp>
        <p:nvSpPr>
          <p:cNvPr id="5" name="Footer Placeholder 4">
            <a:extLst>
              <a:ext uri="{FF2B5EF4-FFF2-40B4-BE49-F238E27FC236}">
                <a16:creationId xmlns:a16="http://schemas.microsoft.com/office/drawing/2014/main" id="{C11F17E5-3239-70EB-0794-DDED5932D88C}"/>
              </a:ext>
            </a:extLst>
          </p:cNvPr>
          <p:cNvSpPr>
            <a:spLocks noGrp="1"/>
          </p:cNvSpPr>
          <p:nvPr>
            <p:ph type="ftr" sz="quarter" idx="11"/>
          </p:nvPr>
        </p:nvSpPr>
        <p:spPr/>
        <p:txBody>
          <a:bodyPr/>
          <a:lstStyle/>
          <a:p>
            <a:endParaRPr lang="en-NL"/>
          </a:p>
        </p:txBody>
      </p:sp>
      <p:sp>
        <p:nvSpPr>
          <p:cNvPr id="6" name="Slide Number Placeholder 5">
            <a:extLst>
              <a:ext uri="{FF2B5EF4-FFF2-40B4-BE49-F238E27FC236}">
                <a16:creationId xmlns:a16="http://schemas.microsoft.com/office/drawing/2014/main" id="{088C16B0-CCA4-E76B-33EC-44F881D8016C}"/>
              </a:ext>
            </a:extLst>
          </p:cNvPr>
          <p:cNvSpPr>
            <a:spLocks noGrp="1"/>
          </p:cNvSpPr>
          <p:nvPr>
            <p:ph type="sldNum" sz="quarter" idx="12"/>
          </p:nvPr>
        </p:nvSpPr>
        <p:spPr/>
        <p:txBody>
          <a:bodyPr/>
          <a:lstStyle/>
          <a:p>
            <a:fld id="{4FAE17FA-2C5D-F847-92E3-F6F01AA6BC12}" type="slidenum">
              <a:rPr lang="en-NL" smtClean="0"/>
              <a:t>‹nr.›</a:t>
            </a:fld>
            <a:endParaRPr lang="en-NL"/>
          </a:p>
        </p:txBody>
      </p:sp>
    </p:spTree>
    <p:extLst>
      <p:ext uri="{BB962C8B-B14F-4D97-AF65-F5344CB8AC3E}">
        <p14:creationId xmlns:p14="http://schemas.microsoft.com/office/powerpoint/2010/main" val="41034162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F873DB-FE9C-D21F-48F6-D6C30B871422}"/>
              </a:ext>
            </a:extLst>
          </p:cNvPr>
          <p:cNvSpPr>
            <a:spLocks noGrp="1"/>
          </p:cNvSpPr>
          <p:nvPr>
            <p:ph type="title"/>
          </p:nvPr>
        </p:nvSpPr>
        <p:spPr/>
        <p:txBody>
          <a:bodyPr/>
          <a:lstStyle/>
          <a:p>
            <a:r>
              <a:rPr lang="en-GB"/>
              <a:t>Click to edit Master title style</a:t>
            </a:r>
            <a:endParaRPr lang="en-NL"/>
          </a:p>
        </p:txBody>
      </p:sp>
      <p:sp>
        <p:nvSpPr>
          <p:cNvPr id="3" name="Content Placeholder 2">
            <a:extLst>
              <a:ext uri="{FF2B5EF4-FFF2-40B4-BE49-F238E27FC236}">
                <a16:creationId xmlns:a16="http://schemas.microsoft.com/office/drawing/2014/main" id="{078A4000-9F76-68F1-32B6-C33BF1B5AF65}"/>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NL"/>
          </a:p>
        </p:txBody>
      </p:sp>
      <p:sp>
        <p:nvSpPr>
          <p:cNvPr id="4" name="Content Placeholder 3">
            <a:extLst>
              <a:ext uri="{FF2B5EF4-FFF2-40B4-BE49-F238E27FC236}">
                <a16:creationId xmlns:a16="http://schemas.microsoft.com/office/drawing/2014/main" id="{A2F6A560-7960-8247-C716-4EB2FC8D28AA}"/>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NL"/>
          </a:p>
        </p:txBody>
      </p:sp>
      <p:sp>
        <p:nvSpPr>
          <p:cNvPr id="5" name="Date Placeholder 4">
            <a:extLst>
              <a:ext uri="{FF2B5EF4-FFF2-40B4-BE49-F238E27FC236}">
                <a16:creationId xmlns:a16="http://schemas.microsoft.com/office/drawing/2014/main" id="{2E73347A-794A-70DB-A6A2-3DFDB9536285}"/>
              </a:ext>
            </a:extLst>
          </p:cNvPr>
          <p:cNvSpPr>
            <a:spLocks noGrp="1"/>
          </p:cNvSpPr>
          <p:nvPr>
            <p:ph type="dt" sz="half" idx="10"/>
          </p:nvPr>
        </p:nvSpPr>
        <p:spPr/>
        <p:txBody>
          <a:bodyPr/>
          <a:lstStyle/>
          <a:p>
            <a:fld id="{003C1E79-C4F6-4C47-A102-FA9A4FF297D4}" type="datetimeFigureOut">
              <a:rPr lang="en-NL" smtClean="0"/>
              <a:t>2/5/26</a:t>
            </a:fld>
            <a:endParaRPr lang="en-NL"/>
          </a:p>
        </p:txBody>
      </p:sp>
      <p:sp>
        <p:nvSpPr>
          <p:cNvPr id="6" name="Footer Placeholder 5">
            <a:extLst>
              <a:ext uri="{FF2B5EF4-FFF2-40B4-BE49-F238E27FC236}">
                <a16:creationId xmlns:a16="http://schemas.microsoft.com/office/drawing/2014/main" id="{7B9179B3-6B51-5DA8-D6E2-0DC40FCFCD93}"/>
              </a:ext>
            </a:extLst>
          </p:cNvPr>
          <p:cNvSpPr>
            <a:spLocks noGrp="1"/>
          </p:cNvSpPr>
          <p:nvPr>
            <p:ph type="ftr" sz="quarter" idx="11"/>
          </p:nvPr>
        </p:nvSpPr>
        <p:spPr/>
        <p:txBody>
          <a:bodyPr/>
          <a:lstStyle/>
          <a:p>
            <a:endParaRPr lang="en-NL"/>
          </a:p>
        </p:txBody>
      </p:sp>
      <p:sp>
        <p:nvSpPr>
          <p:cNvPr id="7" name="Slide Number Placeholder 6">
            <a:extLst>
              <a:ext uri="{FF2B5EF4-FFF2-40B4-BE49-F238E27FC236}">
                <a16:creationId xmlns:a16="http://schemas.microsoft.com/office/drawing/2014/main" id="{DC0E9DC9-1D8C-CC2E-60C8-730F0DDEFF03}"/>
              </a:ext>
            </a:extLst>
          </p:cNvPr>
          <p:cNvSpPr>
            <a:spLocks noGrp="1"/>
          </p:cNvSpPr>
          <p:nvPr>
            <p:ph type="sldNum" sz="quarter" idx="12"/>
          </p:nvPr>
        </p:nvSpPr>
        <p:spPr/>
        <p:txBody>
          <a:bodyPr/>
          <a:lstStyle/>
          <a:p>
            <a:fld id="{4FAE17FA-2C5D-F847-92E3-F6F01AA6BC12}" type="slidenum">
              <a:rPr lang="en-NL" smtClean="0"/>
              <a:t>‹nr.›</a:t>
            </a:fld>
            <a:endParaRPr lang="en-NL"/>
          </a:p>
        </p:txBody>
      </p:sp>
    </p:spTree>
    <p:extLst>
      <p:ext uri="{BB962C8B-B14F-4D97-AF65-F5344CB8AC3E}">
        <p14:creationId xmlns:p14="http://schemas.microsoft.com/office/powerpoint/2010/main" val="15156880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E408D6-50F9-5983-8054-4BD1DF1A677B}"/>
              </a:ext>
            </a:extLst>
          </p:cNvPr>
          <p:cNvSpPr>
            <a:spLocks noGrp="1"/>
          </p:cNvSpPr>
          <p:nvPr>
            <p:ph type="title"/>
          </p:nvPr>
        </p:nvSpPr>
        <p:spPr>
          <a:xfrm>
            <a:off x="839788" y="365125"/>
            <a:ext cx="10515600" cy="1325563"/>
          </a:xfrm>
        </p:spPr>
        <p:txBody>
          <a:bodyPr/>
          <a:lstStyle/>
          <a:p>
            <a:r>
              <a:rPr lang="en-GB"/>
              <a:t>Click to edit Master title style</a:t>
            </a:r>
            <a:endParaRPr lang="en-NL"/>
          </a:p>
        </p:txBody>
      </p:sp>
      <p:sp>
        <p:nvSpPr>
          <p:cNvPr id="3" name="Text Placeholder 2">
            <a:extLst>
              <a:ext uri="{FF2B5EF4-FFF2-40B4-BE49-F238E27FC236}">
                <a16:creationId xmlns:a16="http://schemas.microsoft.com/office/drawing/2014/main" id="{7D5734A9-D33D-AB82-AEBD-DB6F75F0EB7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9E20D200-782D-88FF-4AC4-94CA8D5F29A4}"/>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NL"/>
          </a:p>
        </p:txBody>
      </p:sp>
      <p:sp>
        <p:nvSpPr>
          <p:cNvPr id="5" name="Text Placeholder 4">
            <a:extLst>
              <a:ext uri="{FF2B5EF4-FFF2-40B4-BE49-F238E27FC236}">
                <a16:creationId xmlns:a16="http://schemas.microsoft.com/office/drawing/2014/main" id="{3B080093-4912-40E6-EF0D-8E45A573F47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5090F815-33A2-3D80-06AE-FCA89FAB5140}"/>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NL"/>
          </a:p>
        </p:txBody>
      </p:sp>
      <p:sp>
        <p:nvSpPr>
          <p:cNvPr id="7" name="Date Placeholder 6">
            <a:extLst>
              <a:ext uri="{FF2B5EF4-FFF2-40B4-BE49-F238E27FC236}">
                <a16:creationId xmlns:a16="http://schemas.microsoft.com/office/drawing/2014/main" id="{E1F9C2F4-7454-C746-53AF-B9A842A0A67D}"/>
              </a:ext>
            </a:extLst>
          </p:cNvPr>
          <p:cNvSpPr>
            <a:spLocks noGrp="1"/>
          </p:cNvSpPr>
          <p:nvPr>
            <p:ph type="dt" sz="half" idx="10"/>
          </p:nvPr>
        </p:nvSpPr>
        <p:spPr/>
        <p:txBody>
          <a:bodyPr/>
          <a:lstStyle/>
          <a:p>
            <a:fld id="{003C1E79-C4F6-4C47-A102-FA9A4FF297D4}" type="datetimeFigureOut">
              <a:rPr lang="en-NL" smtClean="0"/>
              <a:t>2/5/26</a:t>
            </a:fld>
            <a:endParaRPr lang="en-NL"/>
          </a:p>
        </p:txBody>
      </p:sp>
      <p:sp>
        <p:nvSpPr>
          <p:cNvPr id="8" name="Footer Placeholder 7">
            <a:extLst>
              <a:ext uri="{FF2B5EF4-FFF2-40B4-BE49-F238E27FC236}">
                <a16:creationId xmlns:a16="http://schemas.microsoft.com/office/drawing/2014/main" id="{D148542B-88F1-733B-E17D-E7A785344D5B}"/>
              </a:ext>
            </a:extLst>
          </p:cNvPr>
          <p:cNvSpPr>
            <a:spLocks noGrp="1"/>
          </p:cNvSpPr>
          <p:nvPr>
            <p:ph type="ftr" sz="quarter" idx="11"/>
          </p:nvPr>
        </p:nvSpPr>
        <p:spPr/>
        <p:txBody>
          <a:bodyPr/>
          <a:lstStyle/>
          <a:p>
            <a:endParaRPr lang="en-NL"/>
          </a:p>
        </p:txBody>
      </p:sp>
      <p:sp>
        <p:nvSpPr>
          <p:cNvPr id="9" name="Slide Number Placeholder 8">
            <a:extLst>
              <a:ext uri="{FF2B5EF4-FFF2-40B4-BE49-F238E27FC236}">
                <a16:creationId xmlns:a16="http://schemas.microsoft.com/office/drawing/2014/main" id="{7B7D9F50-A352-C622-FFE1-6DBCC9688C33}"/>
              </a:ext>
            </a:extLst>
          </p:cNvPr>
          <p:cNvSpPr>
            <a:spLocks noGrp="1"/>
          </p:cNvSpPr>
          <p:nvPr>
            <p:ph type="sldNum" sz="quarter" idx="12"/>
          </p:nvPr>
        </p:nvSpPr>
        <p:spPr/>
        <p:txBody>
          <a:bodyPr/>
          <a:lstStyle/>
          <a:p>
            <a:fld id="{4FAE17FA-2C5D-F847-92E3-F6F01AA6BC12}" type="slidenum">
              <a:rPr lang="en-NL" smtClean="0"/>
              <a:t>‹nr.›</a:t>
            </a:fld>
            <a:endParaRPr lang="en-NL"/>
          </a:p>
        </p:txBody>
      </p:sp>
    </p:spTree>
    <p:extLst>
      <p:ext uri="{BB962C8B-B14F-4D97-AF65-F5344CB8AC3E}">
        <p14:creationId xmlns:p14="http://schemas.microsoft.com/office/powerpoint/2010/main" val="7344593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EEB26D-30DF-E185-678D-1A4D9BE20430}"/>
              </a:ext>
            </a:extLst>
          </p:cNvPr>
          <p:cNvSpPr>
            <a:spLocks noGrp="1"/>
          </p:cNvSpPr>
          <p:nvPr>
            <p:ph type="title"/>
          </p:nvPr>
        </p:nvSpPr>
        <p:spPr/>
        <p:txBody>
          <a:bodyPr/>
          <a:lstStyle/>
          <a:p>
            <a:r>
              <a:rPr lang="en-GB"/>
              <a:t>Click to edit Master title style</a:t>
            </a:r>
            <a:endParaRPr lang="en-NL"/>
          </a:p>
        </p:txBody>
      </p:sp>
      <p:sp>
        <p:nvSpPr>
          <p:cNvPr id="3" name="Date Placeholder 2">
            <a:extLst>
              <a:ext uri="{FF2B5EF4-FFF2-40B4-BE49-F238E27FC236}">
                <a16:creationId xmlns:a16="http://schemas.microsoft.com/office/drawing/2014/main" id="{B50B0458-8245-A1A2-5060-DACA4779EDC0}"/>
              </a:ext>
            </a:extLst>
          </p:cNvPr>
          <p:cNvSpPr>
            <a:spLocks noGrp="1"/>
          </p:cNvSpPr>
          <p:nvPr>
            <p:ph type="dt" sz="half" idx="10"/>
          </p:nvPr>
        </p:nvSpPr>
        <p:spPr/>
        <p:txBody>
          <a:bodyPr/>
          <a:lstStyle/>
          <a:p>
            <a:fld id="{003C1E79-C4F6-4C47-A102-FA9A4FF297D4}" type="datetimeFigureOut">
              <a:rPr lang="en-NL" smtClean="0"/>
              <a:t>2/5/26</a:t>
            </a:fld>
            <a:endParaRPr lang="en-NL"/>
          </a:p>
        </p:txBody>
      </p:sp>
      <p:sp>
        <p:nvSpPr>
          <p:cNvPr id="4" name="Footer Placeholder 3">
            <a:extLst>
              <a:ext uri="{FF2B5EF4-FFF2-40B4-BE49-F238E27FC236}">
                <a16:creationId xmlns:a16="http://schemas.microsoft.com/office/drawing/2014/main" id="{393C18A3-B6CD-7BE5-0E82-56861460447F}"/>
              </a:ext>
            </a:extLst>
          </p:cNvPr>
          <p:cNvSpPr>
            <a:spLocks noGrp="1"/>
          </p:cNvSpPr>
          <p:nvPr>
            <p:ph type="ftr" sz="quarter" idx="11"/>
          </p:nvPr>
        </p:nvSpPr>
        <p:spPr/>
        <p:txBody>
          <a:bodyPr/>
          <a:lstStyle/>
          <a:p>
            <a:endParaRPr lang="en-NL"/>
          </a:p>
        </p:txBody>
      </p:sp>
      <p:sp>
        <p:nvSpPr>
          <p:cNvPr id="5" name="Slide Number Placeholder 4">
            <a:extLst>
              <a:ext uri="{FF2B5EF4-FFF2-40B4-BE49-F238E27FC236}">
                <a16:creationId xmlns:a16="http://schemas.microsoft.com/office/drawing/2014/main" id="{8ACBF237-C9E6-FBD8-5D96-44CFE916B097}"/>
              </a:ext>
            </a:extLst>
          </p:cNvPr>
          <p:cNvSpPr>
            <a:spLocks noGrp="1"/>
          </p:cNvSpPr>
          <p:nvPr>
            <p:ph type="sldNum" sz="quarter" idx="12"/>
          </p:nvPr>
        </p:nvSpPr>
        <p:spPr/>
        <p:txBody>
          <a:bodyPr/>
          <a:lstStyle/>
          <a:p>
            <a:fld id="{4FAE17FA-2C5D-F847-92E3-F6F01AA6BC12}" type="slidenum">
              <a:rPr lang="en-NL" smtClean="0"/>
              <a:t>‹nr.›</a:t>
            </a:fld>
            <a:endParaRPr lang="en-NL"/>
          </a:p>
        </p:txBody>
      </p:sp>
    </p:spTree>
    <p:extLst>
      <p:ext uri="{BB962C8B-B14F-4D97-AF65-F5344CB8AC3E}">
        <p14:creationId xmlns:p14="http://schemas.microsoft.com/office/powerpoint/2010/main" val="1117627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57A9DF2-122B-E7E8-4EDA-3BDF34E33AE8}"/>
              </a:ext>
            </a:extLst>
          </p:cNvPr>
          <p:cNvSpPr>
            <a:spLocks noGrp="1"/>
          </p:cNvSpPr>
          <p:nvPr>
            <p:ph type="dt" sz="half" idx="10"/>
          </p:nvPr>
        </p:nvSpPr>
        <p:spPr/>
        <p:txBody>
          <a:bodyPr/>
          <a:lstStyle/>
          <a:p>
            <a:fld id="{003C1E79-C4F6-4C47-A102-FA9A4FF297D4}" type="datetimeFigureOut">
              <a:rPr lang="en-NL" smtClean="0"/>
              <a:t>2/5/26</a:t>
            </a:fld>
            <a:endParaRPr lang="en-NL"/>
          </a:p>
        </p:txBody>
      </p:sp>
      <p:sp>
        <p:nvSpPr>
          <p:cNvPr id="3" name="Footer Placeholder 2">
            <a:extLst>
              <a:ext uri="{FF2B5EF4-FFF2-40B4-BE49-F238E27FC236}">
                <a16:creationId xmlns:a16="http://schemas.microsoft.com/office/drawing/2014/main" id="{C86F96FA-9BF7-B053-06DB-69E345287941}"/>
              </a:ext>
            </a:extLst>
          </p:cNvPr>
          <p:cNvSpPr>
            <a:spLocks noGrp="1"/>
          </p:cNvSpPr>
          <p:nvPr>
            <p:ph type="ftr" sz="quarter" idx="11"/>
          </p:nvPr>
        </p:nvSpPr>
        <p:spPr/>
        <p:txBody>
          <a:bodyPr/>
          <a:lstStyle/>
          <a:p>
            <a:endParaRPr lang="en-NL"/>
          </a:p>
        </p:txBody>
      </p:sp>
      <p:sp>
        <p:nvSpPr>
          <p:cNvPr id="4" name="Slide Number Placeholder 3">
            <a:extLst>
              <a:ext uri="{FF2B5EF4-FFF2-40B4-BE49-F238E27FC236}">
                <a16:creationId xmlns:a16="http://schemas.microsoft.com/office/drawing/2014/main" id="{F20BE536-B392-D366-AFEE-8085D4ABCA38}"/>
              </a:ext>
            </a:extLst>
          </p:cNvPr>
          <p:cNvSpPr>
            <a:spLocks noGrp="1"/>
          </p:cNvSpPr>
          <p:nvPr>
            <p:ph type="sldNum" sz="quarter" idx="12"/>
          </p:nvPr>
        </p:nvSpPr>
        <p:spPr/>
        <p:txBody>
          <a:bodyPr/>
          <a:lstStyle/>
          <a:p>
            <a:fld id="{4FAE17FA-2C5D-F847-92E3-F6F01AA6BC12}" type="slidenum">
              <a:rPr lang="en-NL" smtClean="0"/>
              <a:t>‹nr.›</a:t>
            </a:fld>
            <a:endParaRPr lang="en-NL"/>
          </a:p>
        </p:txBody>
      </p:sp>
    </p:spTree>
    <p:extLst>
      <p:ext uri="{BB962C8B-B14F-4D97-AF65-F5344CB8AC3E}">
        <p14:creationId xmlns:p14="http://schemas.microsoft.com/office/powerpoint/2010/main" val="19606229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F87595-E579-43E4-1078-2414F5A494D5}"/>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NL"/>
          </a:p>
        </p:txBody>
      </p:sp>
      <p:sp>
        <p:nvSpPr>
          <p:cNvPr id="3" name="Content Placeholder 2">
            <a:extLst>
              <a:ext uri="{FF2B5EF4-FFF2-40B4-BE49-F238E27FC236}">
                <a16:creationId xmlns:a16="http://schemas.microsoft.com/office/drawing/2014/main" id="{45DDDEEC-9161-BAB7-BE98-07EC07E45B5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NL"/>
          </a:p>
        </p:txBody>
      </p:sp>
      <p:sp>
        <p:nvSpPr>
          <p:cNvPr id="4" name="Text Placeholder 3">
            <a:extLst>
              <a:ext uri="{FF2B5EF4-FFF2-40B4-BE49-F238E27FC236}">
                <a16:creationId xmlns:a16="http://schemas.microsoft.com/office/drawing/2014/main" id="{F055D90D-B74A-B457-0EF9-F0AF996DA16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10FAF5B8-67B2-164E-6567-5F0785D92F4B}"/>
              </a:ext>
            </a:extLst>
          </p:cNvPr>
          <p:cNvSpPr>
            <a:spLocks noGrp="1"/>
          </p:cNvSpPr>
          <p:nvPr>
            <p:ph type="dt" sz="half" idx="10"/>
          </p:nvPr>
        </p:nvSpPr>
        <p:spPr/>
        <p:txBody>
          <a:bodyPr/>
          <a:lstStyle/>
          <a:p>
            <a:fld id="{003C1E79-C4F6-4C47-A102-FA9A4FF297D4}" type="datetimeFigureOut">
              <a:rPr lang="en-NL" smtClean="0"/>
              <a:t>2/5/26</a:t>
            </a:fld>
            <a:endParaRPr lang="en-NL"/>
          </a:p>
        </p:txBody>
      </p:sp>
      <p:sp>
        <p:nvSpPr>
          <p:cNvPr id="6" name="Footer Placeholder 5">
            <a:extLst>
              <a:ext uri="{FF2B5EF4-FFF2-40B4-BE49-F238E27FC236}">
                <a16:creationId xmlns:a16="http://schemas.microsoft.com/office/drawing/2014/main" id="{5B650971-15D1-A58F-97E1-9D42E2D881C9}"/>
              </a:ext>
            </a:extLst>
          </p:cNvPr>
          <p:cNvSpPr>
            <a:spLocks noGrp="1"/>
          </p:cNvSpPr>
          <p:nvPr>
            <p:ph type="ftr" sz="quarter" idx="11"/>
          </p:nvPr>
        </p:nvSpPr>
        <p:spPr/>
        <p:txBody>
          <a:bodyPr/>
          <a:lstStyle/>
          <a:p>
            <a:endParaRPr lang="en-NL"/>
          </a:p>
        </p:txBody>
      </p:sp>
      <p:sp>
        <p:nvSpPr>
          <p:cNvPr id="7" name="Slide Number Placeholder 6">
            <a:extLst>
              <a:ext uri="{FF2B5EF4-FFF2-40B4-BE49-F238E27FC236}">
                <a16:creationId xmlns:a16="http://schemas.microsoft.com/office/drawing/2014/main" id="{9536F694-46CD-05F2-D912-232B43DC38FE}"/>
              </a:ext>
            </a:extLst>
          </p:cNvPr>
          <p:cNvSpPr>
            <a:spLocks noGrp="1"/>
          </p:cNvSpPr>
          <p:nvPr>
            <p:ph type="sldNum" sz="quarter" idx="12"/>
          </p:nvPr>
        </p:nvSpPr>
        <p:spPr/>
        <p:txBody>
          <a:bodyPr/>
          <a:lstStyle/>
          <a:p>
            <a:fld id="{4FAE17FA-2C5D-F847-92E3-F6F01AA6BC12}" type="slidenum">
              <a:rPr lang="en-NL" smtClean="0"/>
              <a:t>‹nr.›</a:t>
            </a:fld>
            <a:endParaRPr lang="en-NL"/>
          </a:p>
        </p:txBody>
      </p:sp>
    </p:spTree>
    <p:extLst>
      <p:ext uri="{BB962C8B-B14F-4D97-AF65-F5344CB8AC3E}">
        <p14:creationId xmlns:p14="http://schemas.microsoft.com/office/powerpoint/2010/main" val="41175326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8B7B8A-9E90-6DAD-9709-5A507AA37320}"/>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NL"/>
          </a:p>
        </p:txBody>
      </p:sp>
      <p:sp>
        <p:nvSpPr>
          <p:cNvPr id="3" name="Picture Placeholder 2">
            <a:extLst>
              <a:ext uri="{FF2B5EF4-FFF2-40B4-BE49-F238E27FC236}">
                <a16:creationId xmlns:a16="http://schemas.microsoft.com/office/drawing/2014/main" id="{BCAD682A-8EE3-7E28-E120-9AE460F3F0A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NL"/>
          </a:p>
        </p:txBody>
      </p:sp>
      <p:sp>
        <p:nvSpPr>
          <p:cNvPr id="4" name="Text Placeholder 3">
            <a:extLst>
              <a:ext uri="{FF2B5EF4-FFF2-40B4-BE49-F238E27FC236}">
                <a16:creationId xmlns:a16="http://schemas.microsoft.com/office/drawing/2014/main" id="{DDFA5C3D-87A8-CDC6-CECF-26282EC3AE1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9E6518FC-F568-ECE6-CF76-027BD23AFF5F}"/>
              </a:ext>
            </a:extLst>
          </p:cNvPr>
          <p:cNvSpPr>
            <a:spLocks noGrp="1"/>
          </p:cNvSpPr>
          <p:nvPr>
            <p:ph type="dt" sz="half" idx="10"/>
          </p:nvPr>
        </p:nvSpPr>
        <p:spPr/>
        <p:txBody>
          <a:bodyPr/>
          <a:lstStyle/>
          <a:p>
            <a:fld id="{003C1E79-C4F6-4C47-A102-FA9A4FF297D4}" type="datetimeFigureOut">
              <a:rPr lang="en-NL" smtClean="0"/>
              <a:t>2/5/26</a:t>
            </a:fld>
            <a:endParaRPr lang="en-NL"/>
          </a:p>
        </p:txBody>
      </p:sp>
      <p:sp>
        <p:nvSpPr>
          <p:cNvPr id="6" name="Footer Placeholder 5">
            <a:extLst>
              <a:ext uri="{FF2B5EF4-FFF2-40B4-BE49-F238E27FC236}">
                <a16:creationId xmlns:a16="http://schemas.microsoft.com/office/drawing/2014/main" id="{DD07EC28-59B8-375F-3095-73835F31D597}"/>
              </a:ext>
            </a:extLst>
          </p:cNvPr>
          <p:cNvSpPr>
            <a:spLocks noGrp="1"/>
          </p:cNvSpPr>
          <p:nvPr>
            <p:ph type="ftr" sz="quarter" idx="11"/>
          </p:nvPr>
        </p:nvSpPr>
        <p:spPr/>
        <p:txBody>
          <a:bodyPr/>
          <a:lstStyle/>
          <a:p>
            <a:endParaRPr lang="en-NL"/>
          </a:p>
        </p:txBody>
      </p:sp>
      <p:sp>
        <p:nvSpPr>
          <p:cNvPr id="7" name="Slide Number Placeholder 6">
            <a:extLst>
              <a:ext uri="{FF2B5EF4-FFF2-40B4-BE49-F238E27FC236}">
                <a16:creationId xmlns:a16="http://schemas.microsoft.com/office/drawing/2014/main" id="{26D0B63C-43E6-A285-1735-6A114420E8B5}"/>
              </a:ext>
            </a:extLst>
          </p:cNvPr>
          <p:cNvSpPr>
            <a:spLocks noGrp="1"/>
          </p:cNvSpPr>
          <p:nvPr>
            <p:ph type="sldNum" sz="quarter" idx="12"/>
          </p:nvPr>
        </p:nvSpPr>
        <p:spPr/>
        <p:txBody>
          <a:bodyPr/>
          <a:lstStyle/>
          <a:p>
            <a:fld id="{4FAE17FA-2C5D-F847-92E3-F6F01AA6BC12}" type="slidenum">
              <a:rPr lang="en-NL" smtClean="0"/>
              <a:t>‹nr.›</a:t>
            </a:fld>
            <a:endParaRPr lang="en-NL"/>
          </a:p>
        </p:txBody>
      </p:sp>
    </p:spTree>
    <p:extLst>
      <p:ext uri="{BB962C8B-B14F-4D97-AF65-F5344CB8AC3E}">
        <p14:creationId xmlns:p14="http://schemas.microsoft.com/office/powerpoint/2010/main" val="38823146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35326BB-C3B2-B28D-4D91-68DF63A4780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NL"/>
          </a:p>
        </p:txBody>
      </p:sp>
      <p:sp>
        <p:nvSpPr>
          <p:cNvPr id="3" name="Text Placeholder 2">
            <a:extLst>
              <a:ext uri="{FF2B5EF4-FFF2-40B4-BE49-F238E27FC236}">
                <a16:creationId xmlns:a16="http://schemas.microsoft.com/office/drawing/2014/main" id="{3BC58458-6FAE-A9D1-48AD-25E6C0D8C43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NL"/>
          </a:p>
        </p:txBody>
      </p:sp>
      <p:sp>
        <p:nvSpPr>
          <p:cNvPr id="4" name="Date Placeholder 3">
            <a:extLst>
              <a:ext uri="{FF2B5EF4-FFF2-40B4-BE49-F238E27FC236}">
                <a16:creationId xmlns:a16="http://schemas.microsoft.com/office/drawing/2014/main" id="{D58F27DD-2B9D-A52E-E2AC-B03EA4816C3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03C1E79-C4F6-4C47-A102-FA9A4FF297D4}" type="datetimeFigureOut">
              <a:rPr lang="en-NL" smtClean="0"/>
              <a:t>2/5/26</a:t>
            </a:fld>
            <a:endParaRPr lang="en-NL"/>
          </a:p>
        </p:txBody>
      </p:sp>
      <p:sp>
        <p:nvSpPr>
          <p:cNvPr id="5" name="Footer Placeholder 4">
            <a:extLst>
              <a:ext uri="{FF2B5EF4-FFF2-40B4-BE49-F238E27FC236}">
                <a16:creationId xmlns:a16="http://schemas.microsoft.com/office/drawing/2014/main" id="{8EDD1768-A090-F8DF-4557-5A416AB3870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NL"/>
          </a:p>
        </p:txBody>
      </p:sp>
      <p:sp>
        <p:nvSpPr>
          <p:cNvPr id="6" name="Slide Number Placeholder 5">
            <a:extLst>
              <a:ext uri="{FF2B5EF4-FFF2-40B4-BE49-F238E27FC236}">
                <a16:creationId xmlns:a16="http://schemas.microsoft.com/office/drawing/2014/main" id="{8C2A9886-0A33-71EB-1AB5-E58146C5D2B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FAE17FA-2C5D-F847-92E3-F6F01AA6BC12}" type="slidenum">
              <a:rPr lang="en-NL" smtClean="0"/>
              <a:t>‹nr.›</a:t>
            </a:fld>
            <a:endParaRPr lang="en-NL"/>
          </a:p>
        </p:txBody>
      </p:sp>
    </p:spTree>
    <p:extLst>
      <p:ext uri="{BB962C8B-B14F-4D97-AF65-F5344CB8AC3E}">
        <p14:creationId xmlns:p14="http://schemas.microsoft.com/office/powerpoint/2010/main" val="21466066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hyperlink" Target="https://www.actualisatie-examenprogrammas.nl/mens-maatschappij/vakvernieuwingscommissie" TargetMode="External"/><Relationship Id="rId5" Type="http://schemas.openxmlformats.org/officeDocument/2006/relationships/image" Target="../media/image4.sv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4.sv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4.sv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D6D3D4-6924-C200-AC17-DC54C1227E30}"/>
              </a:ext>
            </a:extLst>
          </p:cNvPr>
          <p:cNvSpPr>
            <a:spLocks noGrp="1"/>
          </p:cNvSpPr>
          <p:nvPr>
            <p:ph type="ctrTitle"/>
          </p:nvPr>
        </p:nvSpPr>
        <p:spPr/>
        <p:txBody>
          <a:bodyPr/>
          <a:lstStyle/>
          <a:p>
            <a:r>
              <a:rPr lang="en-NL" dirty="0"/>
              <a:t>  </a:t>
            </a:r>
          </a:p>
        </p:txBody>
      </p:sp>
      <p:sp>
        <p:nvSpPr>
          <p:cNvPr id="13" name="TextBox 12">
            <a:extLst>
              <a:ext uri="{FF2B5EF4-FFF2-40B4-BE49-F238E27FC236}">
                <a16:creationId xmlns:a16="http://schemas.microsoft.com/office/drawing/2014/main" id="{51F3FB4A-E50F-04C5-6738-D79E5AC5AC8D}"/>
              </a:ext>
            </a:extLst>
          </p:cNvPr>
          <p:cNvSpPr txBox="1"/>
          <p:nvPr/>
        </p:nvSpPr>
        <p:spPr>
          <a:xfrm>
            <a:off x="1646688" y="1772816"/>
            <a:ext cx="6465536" cy="1806648"/>
          </a:xfrm>
          <a:prstGeom prst="rect">
            <a:avLst/>
          </a:prstGeom>
          <a:noFill/>
        </p:spPr>
        <p:txBody>
          <a:bodyPr wrap="square" rtlCol="0">
            <a:spAutoFit/>
          </a:bodyPr>
          <a:lstStyle/>
          <a:p>
            <a:pPr>
              <a:lnSpc>
                <a:spcPct val="80000"/>
              </a:lnSpc>
              <a:spcAft>
                <a:spcPts val="300"/>
              </a:spcAft>
            </a:pPr>
            <a:r>
              <a:rPr lang="nl-NL" sz="4000" b="1" dirty="0">
                <a:solidFill>
                  <a:schemeClr val="bg1"/>
                </a:solidFill>
                <a:latin typeface="Ysans Std" panose="020B0503050603060204" pitchFamily="34" charset="0"/>
              </a:rPr>
              <a:t>Werkwijze interne Vecon adviesgroep</a:t>
            </a:r>
          </a:p>
          <a:p>
            <a:pPr>
              <a:lnSpc>
                <a:spcPct val="80000"/>
              </a:lnSpc>
              <a:spcAft>
                <a:spcPts val="300"/>
              </a:spcAft>
            </a:pPr>
            <a:endParaRPr lang="nl-NL" sz="1200" b="1" dirty="0">
              <a:solidFill>
                <a:schemeClr val="bg1"/>
              </a:solidFill>
              <a:latin typeface="Ysans Std" panose="020B0503050603060204" pitchFamily="34" charset="0"/>
            </a:endParaRPr>
          </a:p>
          <a:p>
            <a:pPr>
              <a:lnSpc>
                <a:spcPct val="80000"/>
              </a:lnSpc>
              <a:spcAft>
                <a:spcPts val="300"/>
              </a:spcAft>
            </a:pPr>
            <a:r>
              <a:rPr lang="nl-NL" sz="4000" b="1" dirty="0">
                <a:solidFill>
                  <a:schemeClr val="bg1"/>
                </a:solidFill>
                <a:latin typeface="Ysans Std" panose="020B0503050603060204" pitchFamily="34" charset="0"/>
              </a:rPr>
              <a:t>Adviesperiode 3 </a:t>
            </a:r>
            <a:endParaRPr lang="en-NL" sz="4000" b="1" dirty="0">
              <a:solidFill>
                <a:schemeClr val="bg1"/>
              </a:solidFill>
              <a:latin typeface="Ysans Std" panose="020B0503050603060204" pitchFamily="34" charset="0"/>
            </a:endParaRPr>
          </a:p>
        </p:txBody>
      </p:sp>
      <p:sp>
        <p:nvSpPr>
          <p:cNvPr id="15" name="TextBox 14">
            <a:extLst>
              <a:ext uri="{FF2B5EF4-FFF2-40B4-BE49-F238E27FC236}">
                <a16:creationId xmlns:a16="http://schemas.microsoft.com/office/drawing/2014/main" id="{D4168C3D-26F6-9305-01FC-E9B90830277F}"/>
              </a:ext>
            </a:extLst>
          </p:cNvPr>
          <p:cNvSpPr txBox="1"/>
          <p:nvPr/>
        </p:nvSpPr>
        <p:spPr>
          <a:xfrm>
            <a:off x="1671656" y="3866906"/>
            <a:ext cx="4640368" cy="369332"/>
          </a:xfrm>
          <a:prstGeom prst="rect">
            <a:avLst/>
          </a:prstGeom>
          <a:noFill/>
        </p:spPr>
        <p:txBody>
          <a:bodyPr wrap="square" rtlCol="0">
            <a:spAutoFit/>
          </a:bodyPr>
          <a:lstStyle/>
          <a:p>
            <a:pPr>
              <a:spcAft>
                <a:spcPts val="300"/>
              </a:spcAft>
            </a:pPr>
            <a:r>
              <a:rPr lang="nl-NL" dirty="0">
                <a:solidFill>
                  <a:srgbClr val="FFB53F"/>
                </a:solidFill>
                <a:latin typeface="Trade Gothic Next Rounded" panose="020F0502020204030204" pitchFamily="34" charset="0"/>
                <a:ea typeface="HGSGothicE" panose="020B0900000000000000" pitchFamily="34" charset="-128"/>
                <a:cs typeface="Trade Gothic Next Rounded" panose="020F0502020204030204" pitchFamily="34" charset="0"/>
              </a:rPr>
              <a:t>Planning en proces van de ledenconsultatie</a:t>
            </a:r>
            <a:endParaRPr lang="en-NL" dirty="0">
              <a:solidFill>
                <a:srgbClr val="FFB53F"/>
              </a:solidFill>
              <a:latin typeface="Trade Gothic Next Rounded" panose="020F0502020204030204" pitchFamily="34" charset="0"/>
              <a:ea typeface="HGSGothicE" panose="020B0900000000000000" pitchFamily="34" charset="-128"/>
              <a:cs typeface="Trade Gothic Next Rounded" panose="020F0502020204030204" pitchFamily="34" charset="0"/>
            </a:endParaRPr>
          </a:p>
        </p:txBody>
      </p:sp>
    </p:spTree>
    <p:extLst>
      <p:ext uri="{BB962C8B-B14F-4D97-AF65-F5344CB8AC3E}">
        <p14:creationId xmlns:p14="http://schemas.microsoft.com/office/powerpoint/2010/main" val="32394501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79747518-9767-ED99-6594-F29B3975BD0E}"/>
              </a:ext>
            </a:extLst>
          </p:cNvPr>
          <p:cNvSpPr txBox="1"/>
          <p:nvPr/>
        </p:nvSpPr>
        <p:spPr>
          <a:xfrm>
            <a:off x="1055440" y="633462"/>
            <a:ext cx="9865096" cy="923330"/>
          </a:xfrm>
          <a:prstGeom prst="rect">
            <a:avLst/>
          </a:prstGeom>
          <a:noFill/>
        </p:spPr>
        <p:txBody>
          <a:bodyPr wrap="square" rtlCol="0">
            <a:spAutoFit/>
          </a:bodyPr>
          <a:lstStyle/>
          <a:p>
            <a:pPr>
              <a:spcAft>
                <a:spcPts val="300"/>
              </a:spcAft>
            </a:pPr>
            <a:r>
              <a:rPr lang="nl-NL" sz="5400" b="1" dirty="0">
                <a:solidFill>
                  <a:srgbClr val="122457"/>
                </a:solidFill>
                <a:latin typeface="Ysans Std" panose="020B0503050603060204" pitchFamily="34" charset="0"/>
              </a:rPr>
              <a:t>Adviesperiode 3</a:t>
            </a:r>
            <a:endParaRPr lang="en-NL" sz="5400" b="1" dirty="0">
              <a:solidFill>
                <a:srgbClr val="122457"/>
              </a:solidFill>
              <a:latin typeface="Ysans Std" panose="020B0503050603060204" pitchFamily="34" charset="0"/>
            </a:endParaRPr>
          </a:p>
        </p:txBody>
      </p:sp>
      <p:sp>
        <p:nvSpPr>
          <p:cNvPr id="14" name="TextBox 13">
            <a:extLst>
              <a:ext uri="{FF2B5EF4-FFF2-40B4-BE49-F238E27FC236}">
                <a16:creationId xmlns:a16="http://schemas.microsoft.com/office/drawing/2014/main" id="{F79F8908-1B15-98B2-3FB4-21D07A0D83AC}"/>
              </a:ext>
            </a:extLst>
          </p:cNvPr>
          <p:cNvSpPr txBox="1"/>
          <p:nvPr/>
        </p:nvSpPr>
        <p:spPr>
          <a:xfrm>
            <a:off x="1160422" y="1844824"/>
            <a:ext cx="10192162" cy="4314451"/>
          </a:xfrm>
          <a:prstGeom prst="rect">
            <a:avLst/>
          </a:prstGeom>
          <a:noFill/>
        </p:spPr>
        <p:txBody>
          <a:bodyPr wrap="square" rtlCol="0">
            <a:spAutoFit/>
          </a:bodyPr>
          <a:lstStyle/>
          <a:p>
            <a:pPr marL="457200" indent="-457200">
              <a:lnSpc>
                <a:spcPct val="150000"/>
              </a:lnSpc>
              <a:spcAft>
                <a:spcPts val="300"/>
              </a:spcAft>
              <a:buSzPct val="80000"/>
              <a:buBlip>
                <a:blip r:embed="rId4">
                  <a:extLst>
                    <a:ext uri="{96DAC541-7B7A-43D3-8B79-37D633B846F1}">
                      <asvg:svgBlip xmlns:asvg="http://schemas.microsoft.com/office/drawing/2016/SVG/main" r:embed="rId5"/>
                    </a:ext>
                  </a:extLst>
                </a:blip>
              </a:buBlip>
            </a:pPr>
            <a:r>
              <a:rPr lang="nl-NL"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Binnenkort start de 3</a:t>
            </a:r>
            <a:r>
              <a:rPr lang="nl-NL" baseline="300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e</a:t>
            </a:r>
            <a:r>
              <a:rPr lang="nl-NL"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 adviesperiode in de actualisatie van de examenprogramma’s voor economie en bedrijfseconomie, voor vmbo, havo en vwo</a:t>
            </a:r>
          </a:p>
          <a:p>
            <a:pPr marL="457200" indent="-457200">
              <a:lnSpc>
                <a:spcPct val="150000"/>
              </a:lnSpc>
              <a:spcAft>
                <a:spcPts val="300"/>
              </a:spcAft>
              <a:buSzPct val="80000"/>
              <a:buBlip>
                <a:blip r:embed="rId4">
                  <a:extLst>
                    <a:ext uri="{96DAC541-7B7A-43D3-8B79-37D633B846F1}">
                      <asvg:svgBlip xmlns:asvg="http://schemas.microsoft.com/office/drawing/2016/SVG/main" r:embed="rId5"/>
                    </a:ext>
                  </a:extLst>
                </a:blip>
              </a:buBlip>
            </a:pPr>
            <a:r>
              <a:rPr lang="nl-NL" dirty="0">
                <a:solidFill>
                  <a:srgbClr val="122457"/>
                </a:solidFill>
                <a:latin typeface="Trade Gothic Next Rounded" panose="020F0502020204030204" pitchFamily="34" charset="0"/>
                <a:ea typeface="HGSGothicE" panose="020B0900000000000000" pitchFamily="34" charset="-128"/>
              </a:rPr>
              <a:t>D</a:t>
            </a:r>
            <a:r>
              <a:rPr lang="nl-NL"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e </a:t>
            </a:r>
            <a:r>
              <a:rPr lang="nl-NL" b="1" dirty="0">
                <a:solidFill>
                  <a:srgbClr val="122457"/>
                </a:solidFill>
                <a:latin typeface="Trade Gothic Next Rounded" panose="020F0502020204030204" pitchFamily="34" charset="0"/>
                <a:ea typeface="HGSGothicE" panose="020B0900000000000000" pitchFamily="34" charset="-128"/>
                <a:hlinkClick r:id="rId6"/>
              </a:rPr>
              <a:t>SLO M&amp;M vakvernieuwingscommissie </a:t>
            </a:r>
            <a:r>
              <a:rPr lang="nl-NL"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(VVC) zal in deze 3</a:t>
            </a:r>
            <a:r>
              <a:rPr lang="nl-NL" baseline="300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e</a:t>
            </a:r>
            <a:r>
              <a:rPr lang="nl-NL"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 en laatste adviesperiode opnieuw om feedback en input vragen op twee tussenproducten.</a:t>
            </a:r>
          </a:p>
          <a:p>
            <a:pPr marL="457200" indent="-457200">
              <a:lnSpc>
                <a:spcPct val="150000"/>
              </a:lnSpc>
              <a:spcAft>
                <a:spcPts val="300"/>
              </a:spcAft>
              <a:buSzPct val="80000"/>
              <a:buBlip>
                <a:blip r:embed="rId4">
                  <a:extLst>
                    <a:ext uri="{96DAC541-7B7A-43D3-8B79-37D633B846F1}">
                      <asvg:svgBlip xmlns:asvg="http://schemas.microsoft.com/office/drawing/2016/SVG/main" r:embed="rId5"/>
                    </a:ext>
                  </a:extLst>
                </a:blip>
              </a:buBlip>
            </a:pPr>
            <a:r>
              <a:rPr lang="nl-NL"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Het betreft daarbij een uitwerking van de volledige set concepteindtermen met de verdeling van inhouden over het centraal examen en schoolexamen (T4), en een conceptexamenprogramma van het vak met een toelichtingsdocument waarin de gemaakte keuzes worden verantwoord (T5)</a:t>
            </a:r>
          </a:p>
          <a:p>
            <a:pPr marL="457200" indent="-457200">
              <a:lnSpc>
                <a:spcPct val="150000"/>
              </a:lnSpc>
              <a:spcAft>
                <a:spcPts val="300"/>
              </a:spcAft>
              <a:buSzPct val="80000"/>
              <a:buBlip>
                <a:blip r:embed="rId4">
                  <a:extLst>
                    <a:ext uri="{96DAC541-7B7A-43D3-8B79-37D633B846F1}">
                      <asvg:svgBlip xmlns:asvg="http://schemas.microsoft.com/office/drawing/2016/SVG/main" r:embed="rId5"/>
                    </a:ext>
                  </a:extLst>
                </a:blip>
              </a:buBlip>
            </a:pPr>
            <a:r>
              <a:rPr lang="nl-NL"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Op </a:t>
            </a:r>
            <a:r>
              <a:rPr lang="nl-NL" b="1"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12 februari </a:t>
            </a:r>
            <a:r>
              <a:rPr lang="nl-NL"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geeft de VVC een toelichting op haar adviesvragen voor T4 en T5, op </a:t>
            </a:r>
            <a:r>
              <a:rPr lang="nl-NL" b="1"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13 februari</a:t>
            </a:r>
            <a:r>
              <a:rPr lang="nl-NL"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 stuurt de vakkamer economie en bedrijfseconomie de tussenproducten + adviesvragen door aan de leden van de interne Vecon adviesgroepen.</a:t>
            </a:r>
          </a:p>
        </p:txBody>
      </p:sp>
      <p:sp>
        <p:nvSpPr>
          <p:cNvPr id="2" name="TextBox 19">
            <a:extLst>
              <a:ext uri="{FF2B5EF4-FFF2-40B4-BE49-F238E27FC236}">
                <a16:creationId xmlns:a16="http://schemas.microsoft.com/office/drawing/2014/main" id="{EA892CC6-45A5-1295-F740-3938CF3E5014}"/>
              </a:ext>
            </a:extLst>
          </p:cNvPr>
          <p:cNvSpPr txBox="1"/>
          <p:nvPr/>
        </p:nvSpPr>
        <p:spPr>
          <a:xfrm>
            <a:off x="1055440" y="1484784"/>
            <a:ext cx="7776864" cy="369332"/>
          </a:xfrm>
          <a:prstGeom prst="rect">
            <a:avLst/>
          </a:prstGeom>
          <a:noFill/>
        </p:spPr>
        <p:txBody>
          <a:bodyPr wrap="square" rtlCol="0">
            <a:spAutoFit/>
          </a:bodyPr>
          <a:lstStyle/>
          <a:p>
            <a:pPr>
              <a:spcAft>
                <a:spcPts val="300"/>
              </a:spcAft>
            </a:pPr>
            <a:endParaRPr lang="en-NL" dirty="0">
              <a:solidFill>
                <a:srgbClr val="FFB53F"/>
              </a:solidFill>
              <a:latin typeface="Trade Gothic Next Rounded" panose="020F0502020204030204" pitchFamily="34" charset="0"/>
              <a:ea typeface="HGSGothicE" panose="020B0900000000000000" pitchFamily="34" charset="-128"/>
              <a:cs typeface="Trade Gothic Next Rounded" panose="020F0502020204030204" pitchFamily="34" charset="0"/>
            </a:endParaRPr>
          </a:p>
        </p:txBody>
      </p:sp>
    </p:spTree>
    <p:extLst>
      <p:ext uri="{BB962C8B-B14F-4D97-AF65-F5344CB8AC3E}">
        <p14:creationId xmlns:p14="http://schemas.microsoft.com/office/powerpoint/2010/main" val="25872373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0BAFBD6D-A991-4FAD-A152-F6CFC9C86512}"/>
            </a:ext>
          </a:extLst>
        </p:cNvPr>
        <p:cNvGrpSpPr/>
        <p:nvPr/>
      </p:nvGrpSpPr>
      <p:grpSpPr>
        <a:xfrm>
          <a:off x="0" y="0"/>
          <a:ext cx="0" cy="0"/>
          <a:chOff x="0" y="0"/>
          <a:chExt cx="0" cy="0"/>
        </a:xfrm>
      </p:grpSpPr>
      <p:sp>
        <p:nvSpPr>
          <p:cNvPr id="9" name="TextBox 8">
            <a:extLst>
              <a:ext uri="{FF2B5EF4-FFF2-40B4-BE49-F238E27FC236}">
                <a16:creationId xmlns:a16="http://schemas.microsoft.com/office/drawing/2014/main" id="{523C069F-2AA4-56D1-35FE-37B412F150A4}"/>
              </a:ext>
            </a:extLst>
          </p:cNvPr>
          <p:cNvSpPr txBox="1"/>
          <p:nvPr/>
        </p:nvSpPr>
        <p:spPr>
          <a:xfrm>
            <a:off x="1055440" y="633462"/>
            <a:ext cx="9865096" cy="923330"/>
          </a:xfrm>
          <a:prstGeom prst="rect">
            <a:avLst/>
          </a:prstGeom>
          <a:noFill/>
        </p:spPr>
        <p:txBody>
          <a:bodyPr wrap="square" rtlCol="0">
            <a:spAutoFit/>
          </a:bodyPr>
          <a:lstStyle/>
          <a:p>
            <a:pPr>
              <a:spcAft>
                <a:spcPts val="300"/>
              </a:spcAft>
            </a:pPr>
            <a:r>
              <a:rPr lang="nl-NL" sz="5400" b="1" dirty="0">
                <a:solidFill>
                  <a:srgbClr val="122457"/>
                </a:solidFill>
                <a:latin typeface="Ysans Std" panose="020B0503050603060204" pitchFamily="34" charset="0"/>
              </a:rPr>
              <a:t>Werkwijze kerngroep curriculum</a:t>
            </a:r>
            <a:endParaRPr lang="en-NL" sz="5400" b="1" dirty="0">
              <a:solidFill>
                <a:srgbClr val="122457"/>
              </a:solidFill>
              <a:latin typeface="Ysans Std" panose="020B0503050603060204" pitchFamily="34" charset="0"/>
            </a:endParaRPr>
          </a:p>
        </p:txBody>
      </p:sp>
      <p:sp>
        <p:nvSpPr>
          <p:cNvPr id="14" name="TextBox 13">
            <a:extLst>
              <a:ext uri="{FF2B5EF4-FFF2-40B4-BE49-F238E27FC236}">
                <a16:creationId xmlns:a16="http://schemas.microsoft.com/office/drawing/2014/main" id="{2B51C7B0-E6B4-7461-FF85-9377D319FE79}"/>
              </a:ext>
            </a:extLst>
          </p:cNvPr>
          <p:cNvSpPr txBox="1"/>
          <p:nvPr/>
        </p:nvSpPr>
        <p:spPr>
          <a:xfrm>
            <a:off x="1160422" y="2045391"/>
            <a:ext cx="10192162" cy="3898952"/>
          </a:xfrm>
          <a:prstGeom prst="rect">
            <a:avLst/>
          </a:prstGeom>
          <a:noFill/>
        </p:spPr>
        <p:txBody>
          <a:bodyPr wrap="square" rtlCol="0">
            <a:spAutoFit/>
          </a:bodyPr>
          <a:lstStyle/>
          <a:p>
            <a:pPr marL="457200" indent="-457200">
              <a:lnSpc>
                <a:spcPct val="150000"/>
              </a:lnSpc>
              <a:spcAft>
                <a:spcPts val="300"/>
              </a:spcAft>
              <a:buSzPct val="80000"/>
              <a:buBlip>
                <a:blip r:embed="rId4">
                  <a:extLst>
                    <a:ext uri="{96DAC541-7B7A-43D3-8B79-37D633B846F1}">
                      <asvg:svgBlip xmlns:asvg="http://schemas.microsoft.com/office/drawing/2016/SVG/main" r:embed="rId5"/>
                    </a:ext>
                  </a:extLst>
                </a:blip>
              </a:buBlip>
            </a:pPr>
            <a:r>
              <a:rPr lang="nl-NL"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De kerngroep curriculum coördineert namens Vecon alle activiteiten rondom de actualisatie van de kerndoelen en de examenprogramma’s voor de economische vakken.</a:t>
            </a:r>
          </a:p>
          <a:p>
            <a:pPr marL="457200" indent="-457200">
              <a:lnSpc>
                <a:spcPct val="150000"/>
              </a:lnSpc>
              <a:spcAft>
                <a:spcPts val="300"/>
              </a:spcAft>
              <a:buSzPct val="80000"/>
              <a:buBlip>
                <a:blip r:embed="rId4">
                  <a:extLst>
                    <a:ext uri="{96DAC541-7B7A-43D3-8B79-37D633B846F1}">
                      <asvg:svgBlip xmlns:asvg="http://schemas.microsoft.com/office/drawing/2016/SVG/main" r:embed="rId5"/>
                    </a:ext>
                  </a:extLst>
                </a:blip>
              </a:buBlip>
            </a:pPr>
            <a:r>
              <a:rPr lang="nl-NL"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De kerngroep curriculum heeft vertegenwoordigers van alle vakken die betrokken zijn bij de actualisatie, elk van deze leden onderhoudt contact met een grotere groep meelezers gekoppeld aan een expertise: de</a:t>
            </a:r>
            <a:r>
              <a:rPr lang="nl-NL" b="1"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 interne Vecon adviesgroepen.</a:t>
            </a:r>
          </a:p>
          <a:p>
            <a:pPr marL="457200" indent="-457200">
              <a:lnSpc>
                <a:spcPct val="150000"/>
              </a:lnSpc>
              <a:spcAft>
                <a:spcPts val="300"/>
              </a:spcAft>
              <a:buSzPct val="80000"/>
              <a:buBlip>
                <a:blip r:embed="rId4">
                  <a:extLst>
                    <a:ext uri="{96DAC541-7B7A-43D3-8B79-37D633B846F1}">
                      <asvg:svgBlip xmlns:asvg="http://schemas.microsoft.com/office/drawing/2016/SVG/main" r:embed="rId5"/>
                    </a:ext>
                  </a:extLst>
                </a:blip>
              </a:buBlip>
            </a:pPr>
            <a:r>
              <a:rPr lang="nl-NL"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De kerngroep verzamelt, combineert en redigeert input en feedback op de verschillende tussenproducten van de VVC,  om zo te komen tot een gedragen en eensluidend Vecon standpunt in de </a:t>
            </a:r>
            <a:r>
              <a:rPr lang="nl-NL" b="1"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vakspecifieke kamer eco en </a:t>
            </a:r>
            <a:r>
              <a:rPr lang="nl-NL" b="1" dirty="0" err="1">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beco</a:t>
            </a:r>
            <a:r>
              <a:rPr lang="nl-NL" b="1"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 </a:t>
            </a:r>
            <a:r>
              <a:rPr lang="nl-NL"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 en in de </a:t>
            </a:r>
            <a:r>
              <a:rPr lang="nl-NL" b="1"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overkoepelende advieskring M&amp;M.</a:t>
            </a:r>
          </a:p>
          <a:p>
            <a:pPr marL="457200" indent="-457200">
              <a:lnSpc>
                <a:spcPct val="150000"/>
              </a:lnSpc>
              <a:spcAft>
                <a:spcPts val="300"/>
              </a:spcAft>
              <a:buSzPct val="80000"/>
              <a:buBlip>
                <a:blip r:embed="rId4">
                  <a:extLst>
                    <a:ext uri="{96DAC541-7B7A-43D3-8B79-37D633B846F1}">
                      <asvg:svgBlip xmlns:asvg="http://schemas.microsoft.com/office/drawing/2016/SVG/main" r:embed="rId5"/>
                    </a:ext>
                  </a:extLst>
                </a:blip>
              </a:buBlip>
            </a:pPr>
            <a:r>
              <a:rPr lang="nl-NL"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Dit doet zij voor ieder van de vier tussenproducten die door de VVC worden voorgelegd.</a:t>
            </a:r>
          </a:p>
        </p:txBody>
      </p:sp>
      <p:sp>
        <p:nvSpPr>
          <p:cNvPr id="2" name="TextBox 19">
            <a:extLst>
              <a:ext uri="{FF2B5EF4-FFF2-40B4-BE49-F238E27FC236}">
                <a16:creationId xmlns:a16="http://schemas.microsoft.com/office/drawing/2014/main" id="{EBC4A8B4-CA1C-3B68-7BD1-3E594D37C7C7}"/>
              </a:ext>
            </a:extLst>
          </p:cNvPr>
          <p:cNvSpPr txBox="1"/>
          <p:nvPr/>
        </p:nvSpPr>
        <p:spPr>
          <a:xfrm>
            <a:off x="1055440" y="1484784"/>
            <a:ext cx="10192162" cy="369332"/>
          </a:xfrm>
          <a:prstGeom prst="rect">
            <a:avLst/>
          </a:prstGeom>
          <a:noFill/>
        </p:spPr>
        <p:txBody>
          <a:bodyPr wrap="square" rtlCol="0">
            <a:spAutoFit/>
          </a:bodyPr>
          <a:lstStyle/>
          <a:p>
            <a:pPr>
              <a:spcAft>
                <a:spcPts val="300"/>
              </a:spcAft>
            </a:pPr>
            <a:r>
              <a:rPr lang="nl-NL" dirty="0">
                <a:solidFill>
                  <a:srgbClr val="FFB53F"/>
                </a:solidFill>
                <a:latin typeface="Trade Gothic Next Rounded" panose="020F0502020204030204" pitchFamily="34" charset="0"/>
                <a:ea typeface="HGSGothicE" panose="020B0900000000000000" pitchFamily="34" charset="-128"/>
                <a:cs typeface="Trade Gothic Next Rounded" panose="020F0502020204030204" pitchFamily="34" charset="0"/>
              </a:rPr>
              <a:t>De rol van de kerngroep curriculum</a:t>
            </a:r>
            <a:endParaRPr lang="en-NL" dirty="0">
              <a:solidFill>
                <a:srgbClr val="FFB53F"/>
              </a:solidFill>
              <a:latin typeface="Trade Gothic Next Rounded" panose="020F0502020204030204" pitchFamily="34" charset="0"/>
              <a:ea typeface="HGSGothicE" panose="020B0900000000000000" pitchFamily="34" charset="-128"/>
              <a:cs typeface="Trade Gothic Next Rounded" panose="020F0502020204030204" pitchFamily="34" charset="0"/>
            </a:endParaRPr>
          </a:p>
        </p:txBody>
      </p:sp>
    </p:spTree>
    <p:extLst>
      <p:ext uri="{BB962C8B-B14F-4D97-AF65-F5344CB8AC3E}">
        <p14:creationId xmlns:p14="http://schemas.microsoft.com/office/powerpoint/2010/main" val="4373576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3" name="Rechthoek 2">
            <a:extLst>
              <a:ext uri="{FF2B5EF4-FFF2-40B4-BE49-F238E27FC236}">
                <a16:creationId xmlns:a16="http://schemas.microsoft.com/office/drawing/2014/main" id="{299B4009-EBD7-7381-524D-095BF4525119}"/>
              </a:ext>
            </a:extLst>
          </p:cNvPr>
          <p:cNvSpPr/>
          <p:nvPr/>
        </p:nvSpPr>
        <p:spPr>
          <a:xfrm>
            <a:off x="2503955" y="2469126"/>
            <a:ext cx="2032136" cy="455818"/>
          </a:xfrm>
          <a:prstGeom prst="rect">
            <a:avLst/>
          </a:prstGeom>
          <a:noFill/>
          <a:ln>
            <a:solidFill>
              <a:srgbClr val="01C0F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600" i="1" dirty="0">
                <a:solidFill>
                  <a:srgbClr val="01C0F3"/>
                </a:solidFill>
              </a:rPr>
              <a:t>Tussenproduct 1 &amp; 2</a:t>
            </a:r>
          </a:p>
        </p:txBody>
      </p:sp>
      <p:sp>
        <p:nvSpPr>
          <p:cNvPr id="4" name="Rechthoek 3">
            <a:extLst>
              <a:ext uri="{FF2B5EF4-FFF2-40B4-BE49-F238E27FC236}">
                <a16:creationId xmlns:a16="http://schemas.microsoft.com/office/drawing/2014/main" id="{978F83E9-6FDA-C3E8-1AF4-4137C48C36E6}"/>
              </a:ext>
            </a:extLst>
          </p:cNvPr>
          <p:cNvSpPr/>
          <p:nvPr/>
        </p:nvSpPr>
        <p:spPr>
          <a:xfrm>
            <a:off x="2503955" y="2924944"/>
            <a:ext cx="2032136" cy="984342"/>
          </a:xfrm>
          <a:prstGeom prst="rect">
            <a:avLst/>
          </a:prstGeom>
          <a:noFill/>
          <a:ln>
            <a:solidFill>
              <a:srgbClr val="01C0F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600" b="1" dirty="0">
                <a:solidFill>
                  <a:srgbClr val="01C0F3"/>
                </a:solidFill>
              </a:rPr>
              <a:t>Karakteristiek en raamwerk met leerinhouden</a:t>
            </a:r>
          </a:p>
        </p:txBody>
      </p:sp>
      <p:sp>
        <p:nvSpPr>
          <p:cNvPr id="5" name="Rechthoek 4">
            <a:extLst>
              <a:ext uri="{FF2B5EF4-FFF2-40B4-BE49-F238E27FC236}">
                <a16:creationId xmlns:a16="http://schemas.microsoft.com/office/drawing/2014/main" id="{393DAE5C-9A90-C967-FA27-016F5DE63D35}"/>
              </a:ext>
            </a:extLst>
          </p:cNvPr>
          <p:cNvSpPr/>
          <p:nvPr/>
        </p:nvSpPr>
        <p:spPr>
          <a:xfrm>
            <a:off x="2503955" y="3909286"/>
            <a:ext cx="2032136" cy="1584176"/>
          </a:xfrm>
          <a:prstGeom prst="rect">
            <a:avLst/>
          </a:prstGeom>
          <a:noFill/>
          <a:ln>
            <a:solidFill>
              <a:srgbClr val="01C0F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600" dirty="0">
                <a:solidFill>
                  <a:srgbClr val="01C0F3"/>
                </a:solidFill>
              </a:rPr>
              <a:t>Omschrijving op hoofdlijnen waar het vak over gaat en wat geleerd moet worden</a:t>
            </a:r>
            <a:r>
              <a:rPr lang="nl-NL" sz="1600" i="1" dirty="0">
                <a:solidFill>
                  <a:srgbClr val="01C0F3"/>
                </a:solidFill>
              </a:rPr>
              <a:t>.</a:t>
            </a:r>
          </a:p>
        </p:txBody>
      </p:sp>
      <p:sp>
        <p:nvSpPr>
          <p:cNvPr id="6" name="Rechthoek 5">
            <a:extLst>
              <a:ext uri="{FF2B5EF4-FFF2-40B4-BE49-F238E27FC236}">
                <a16:creationId xmlns:a16="http://schemas.microsoft.com/office/drawing/2014/main" id="{45C79A3F-7A9F-2BC9-2E7D-E8B5B4CC4947}"/>
              </a:ext>
            </a:extLst>
          </p:cNvPr>
          <p:cNvSpPr/>
          <p:nvPr/>
        </p:nvSpPr>
        <p:spPr>
          <a:xfrm>
            <a:off x="2503955" y="5493462"/>
            <a:ext cx="2032136" cy="455818"/>
          </a:xfrm>
          <a:prstGeom prst="rect">
            <a:avLst/>
          </a:prstGeom>
          <a:noFill/>
          <a:ln>
            <a:solidFill>
              <a:srgbClr val="01C0F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400" b="1" dirty="0">
                <a:solidFill>
                  <a:srgbClr val="01C0F3"/>
                </a:solidFill>
              </a:rPr>
              <a:t>20 januari – 21 maart 2025</a:t>
            </a:r>
          </a:p>
        </p:txBody>
      </p:sp>
      <p:sp>
        <p:nvSpPr>
          <p:cNvPr id="7" name="Rechthoek 6">
            <a:extLst>
              <a:ext uri="{FF2B5EF4-FFF2-40B4-BE49-F238E27FC236}">
                <a16:creationId xmlns:a16="http://schemas.microsoft.com/office/drawing/2014/main" id="{93330B51-8BC5-D4B3-0D40-AB1F1A44385C}"/>
              </a:ext>
            </a:extLst>
          </p:cNvPr>
          <p:cNvSpPr/>
          <p:nvPr/>
        </p:nvSpPr>
        <p:spPr>
          <a:xfrm>
            <a:off x="4999968" y="2469126"/>
            <a:ext cx="2032136" cy="455818"/>
          </a:xfrm>
          <a:prstGeom prst="rect">
            <a:avLst/>
          </a:prstGeom>
          <a:noFill/>
          <a:ln>
            <a:solidFill>
              <a:srgbClr val="01C0F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600" i="1" dirty="0">
                <a:solidFill>
                  <a:srgbClr val="01C0F3"/>
                </a:solidFill>
              </a:rPr>
              <a:t>Tussenproduct 2 &amp; 3</a:t>
            </a:r>
          </a:p>
        </p:txBody>
      </p:sp>
      <p:sp>
        <p:nvSpPr>
          <p:cNvPr id="8" name="Rechthoek 7">
            <a:extLst>
              <a:ext uri="{FF2B5EF4-FFF2-40B4-BE49-F238E27FC236}">
                <a16:creationId xmlns:a16="http://schemas.microsoft.com/office/drawing/2014/main" id="{9112CF79-AC69-318B-FD7C-8A2BD99893D6}"/>
              </a:ext>
            </a:extLst>
          </p:cNvPr>
          <p:cNvSpPr/>
          <p:nvPr/>
        </p:nvSpPr>
        <p:spPr>
          <a:xfrm>
            <a:off x="4999968" y="2924944"/>
            <a:ext cx="2032136" cy="984342"/>
          </a:xfrm>
          <a:prstGeom prst="rect">
            <a:avLst/>
          </a:prstGeom>
          <a:noFill/>
          <a:ln>
            <a:solidFill>
              <a:srgbClr val="01C0F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600" b="1" dirty="0">
                <a:solidFill>
                  <a:srgbClr val="01C0F3"/>
                </a:solidFill>
              </a:rPr>
              <a:t>Raamwerk + uitwerking van 2 á 3 domeinen</a:t>
            </a:r>
          </a:p>
        </p:txBody>
      </p:sp>
      <p:sp>
        <p:nvSpPr>
          <p:cNvPr id="10" name="Rechthoek 9">
            <a:extLst>
              <a:ext uri="{FF2B5EF4-FFF2-40B4-BE49-F238E27FC236}">
                <a16:creationId xmlns:a16="http://schemas.microsoft.com/office/drawing/2014/main" id="{59D174B2-C131-257E-F7CD-ADDBF841AC92}"/>
              </a:ext>
            </a:extLst>
          </p:cNvPr>
          <p:cNvSpPr/>
          <p:nvPr/>
        </p:nvSpPr>
        <p:spPr>
          <a:xfrm>
            <a:off x="4999968" y="3909286"/>
            <a:ext cx="2032136" cy="1584176"/>
          </a:xfrm>
          <a:prstGeom prst="rect">
            <a:avLst/>
          </a:prstGeom>
          <a:noFill/>
          <a:ln>
            <a:solidFill>
              <a:srgbClr val="01C0F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600" dirty="0">
                <a:solidFill>
                  <a:srgbClr val="01C0F3"/>
                </a:solidFill>
              </a:rPr>
              <a:t>Aangepast raamwerk en voor 2 á 3 domeinen doelzinnen en uitwerkingen van die doelzinnen </a:t>
            </a:r>
          </a:p>
        </p:txBody>
      </p:sp>
      <p:sp>
        <p:nvSpPr>
          <p:cNvPr id="11" name="Rechthoek 10">
            <a:extLst>
              <a:ext uri="{FF2B5EF4-FFF2-40B4-BE49-F238E27FC236}">
                <a16:creationId xmlns:a16="http://schemas.microsoft.com/office/drawing/2014/main" id="{D0750203-C8D1-FFA4-E502-3E1091FC0954}"/>
              </a:ext>
            </a:extLst>
          </p:cNvPr>
          <p:cNvSpPr/>
          <p:nvPr/>
        </p:nvSpPr>
        <p:spPr>
          <a:xfrm>
            <a:off x="4999968" y="5493462"/>
            <a:ext cx="2032136" cy="455818"/>
          </a:xfrm>
          <a:prstGeom prst="rect">
            <a:avLst/>
          </a:prstGeom>
          <a:noFill/>
          <a:ln>
            <a:solidFill>
              <a:srgbClr val="01C0F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400" b="1" dirty="0">
                <a:solidFill>
                  <a:srgbClr val="01C0F3"/>
                </a:solidFill>
              </a:rPr>
              <a:t>11 juli – 9 oktober 2025</a:t>
            </a:r>
          </a:p>
        </p:txBody>
      </p:sp>
      <p:sp>
        <p:nvSpPr>
          <p:cNvPr id="12" name="Rechthoek 11">
            <a:extLst>
              <a:ext uri="{FF2B5EF4-FFF2-40B4-BE49-F238E27FC236}">
                <a16:creationId xmlns:a16="http://schemas.microsoft.com/office/drawing/2014/main" id="{10C5B9DB-AE56-7BF3-7A5C-760961941658}"/>
              </a:ext>
            </a:extLst>
          </p:cNvPr>
          <p:cNvSpPr/>
          <p:nvPr/>
        </p:nvSpPr>
        <p:spPr>
          <a:xfrm>
            <a:off x="1511755" y="1988840"/>
            <a:ext cx="360040" cy="432048"/>
          </a:xfrm>
          <a:prstGeom prst="rect">
            <a:avLst/>
          </a:prstGeom>
          <a:solidFill>
            <a:srgbClr val="01C0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800" dirty="0"/>
              <a:t>Sep ‘24</a:t>
            </a:r>
          </a:p>
        </p:txBody>
      </p:sp>
      <p:sp>
        <p:nvSpPr>
          <p:cNvPr id="13" name="Rechthoek 12">
            <a:extLst>
              <a:ext uri="{FF2B5EF4-FFF2-40B4-BE49-F238E27FC236}">
                <a16:creationId xmlns:a16="http://schemas.microsoft.com/office/drawing/2014/main" id="{8E52BF69-C499-0DB9-A09D-98D68084BDB3}"/>
              </a:ext>
            </a:extLst>
          </p:cNvPr>
          <p:cNvSpPr/>
          <p:nvPr/>
        </p:nvSpPr>
        <p:spPr>
          <a:xfrm>
            <a:off x="1871795" y="1988840"/>
            <a:ext cx="360040" cy="360040"/>
          </a:xfrm>
          <a:prstGeom prst="rect">
            <a:avLst/>
          </a:prstGeom>
          <a:solidFill>
            <a:srgbClr val="01C0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5" name="Rechthoek 14">
            <a:extLst>
              <a:ext uri="{FF2B5EF4-FFF2-40B4-BE49-F238E27FC236}">
                <a16:creationId xmlns:a16="http://schemas.microsoft.com/office/drawing/2014/main" id="{AA27037D-F814-170B-7AB5-23FD36BB133E}"/>
              </a:ext>
            </a:extLst>
          </p:cNvPr>
          <p:cNvSpPr/>
          <p:nvPr/>
        </p:nvSpPr>
        <p:spPr>
          <a:xfrm>
            <a:off x="2231835" y="1988840"/>
            <a:ext cx="360040" cy="360040"/>
          </a:xfrm>
          <a:prstGeom prst="rect">
            <a:avLst/>
          </a:prstGeom>
          <a:solidFill>
            <a:srgbClr val="01C0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6" name="Rechthoek 15">
            <a:extLst>
              <a:ext uri="{FF2B5EF4-FFF2-40B4-BE49-F238E27FC236}">
                <a16:creationId xmlns:a16="http://schemas.microsoft.com/office/drawing/2014/main" id="{210B6581-FE62-2478-651B-018EA8045D81}"/>
              </a:ext>
            </a:extLst>
          </p:cNvPr>
          <p:cNvSpPr/>
          <p:nvPr/>
        </p:nvSpPr>
        <p:spPr>
          <a:xfrm>
            <a:off x="2591875" y="1988840"/>
            <a:ext cx="360040" cy="360040"/>
          </a:xfrm>
          <a:prstGeom prst="rect">
            <a:avLst/>
          </a:prstGeom>
          <a:solidFill>
            <a:srgbClr val="01C0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7" name="Rechthoek 16">
            <a:extLst>
              <a:ext uri="{FF2B5EF4-FFF2-40B4-BE49-F238E27FC236}">
                <a16:creationId xmlns:a16="http://schemas.microsoft.com/office/drawing/2014/main" id="{EBA7A5A5-5B05-3305-3F9D-8B144FC4478A}"/>
              </a:ext>
            </a:extLst>
          </p:cNvPr>
          <p:cNvSpPr/>
          <p:nvPr/>
        </p:nvSpPr>
        <p:spPr>
          <a:xfrm>
            <a:off x="2951915" y="1988840"/>
            <a:ext cx="360040" cy="360040"/>
          </a:xfrm>
          <a:prstGeom prst="rect">
            <a:avLst/>
          </a:prstGeom>
          <a:solidFill>
            <a:srgbClr val="01C0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8" name="Rechthoek 17">
            <a:extLst>
              <a:ext uri="{FF2B5EF4-FFF2-40B4-BE49-F238E27FC236}">
                <a16:creationId xmlns:a16="http://schemas.microsoft.com/office/drawing/2014/main" id="{01025806-6FDC-7387-4C84-3FA9AEBBF620}"/>
              </a:ext>
            </a:extLst>
          </p:cNvPr>
          <p:cNvSpPr/>
          <p:nvPr/>
        </p:nvSpPr>
        <p:spPr>
          <a:xfrm>
            <a:off x="3671995" y="1988840"/>
            <a:ext cx="360040" cy="360040"/>
          </a:xfrm>
          <a:prstGeom prst="rect">
            <a:avLst/>
          </a:prstGeom>
          <a:solidFill>
            <a:srgbClr val="01C0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9" name="Rechthoek 18">
            <a:extLst>
              <a:ext uri="{FF2B5EF4-FFF2-40B4-BE49-F238E27FC236}">
                <a16:creationId xmlns:a16="http://schemas.microsoft.com/office/drawing/2014/main" id="{F4087F62-8D75-98BD-9784-FABE2C979FD5}"/>
              </a:ext>
            </a:extLst>
          </p:cNvPr>
          <p:cNvSpPr/>
          <p:nvPr/>
        </p:nvSpPr>
        <p:spPr>
          <a:xfrm>
            <a:off x="4032035" y="1988840"/>
            <a:ext cx="360040" cy="360040"/>
          </a:xfrm>
          <a:prstGeom prst="rect">
            <a:avLst/>
          </a:prstGeom>
          <a:solidFill>
            <a:srgbClr val="01C0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0" name="Rechthoek 19">
            <a:extLst>
              <a:ext uri="{FF2B5EF4-FFF2-40B4-BE49-F238E27FC236}">
                <a16:creationId xmlns:a16="http://schemas.microsoft.com/office/drawing/2014/main" id="{E4B917A4-921F-6D6F-7388-A4857EA08618}"/>
              </a:ext>
            </a:extLst>
          </p:cNvPr>
          <p:cNvSpPr/>
          <p:nvPr/>
        </p:nvSpPr>
        <p:spPr>
          <a:xfrm>
            <a:off x="4386615" y="1988840"/>
            <a:ext cx="360040" cy="360040"/>
          </a:xfrm>
          <a:prstGeom prst="rect">
            <a:avLst/>
          </a:prstGeom>
          <a:solidFill>
            <a:srgbClr val="01C0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1" name="Rechthoek 20">
            <a:extLst>
              <a:ext uri="{FF2B5EF4-FFF2-40B4-BE49-F238E27FC236}">
                <a16:creationId xmlns:a16="http://schemas.microsoft.com/office/drawing/2014/main" id="{D0B9A4E0-6200-5EE7-5EF5-5FC9F0E11C53}"/>
              </a:ext>
            </a:extLst>
          </p:cNvPr>
          <p:cNvSpPr/>
          <p:nvPr/>
        </p:nvSpPr>
        <p:spPr>
          <a:xfrm>
            <a:off x="4746655" y="1988840"/>
            <a:ext cx="360040" cy="360040"/>
          </a:xfrm>
          <a:prstGeom prst="rect">
            <a:avLst/>
          </a:prstGeom>
          <a:solidFill>
            <a:srgbClr val="01C0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2" name="Rechthoek 21">
            <a:extLst>
              <a:ext uri="{FF2B5EF4-FFF2-40B4-BE49-F238E27FC236}">
                <a16:creationId xmlns:a16="http://schemas.microsoft.com/office/drawing/2014/main" id="{97405AB6-3D78-8021-4A2E-85605314E537}"/>
              </a:ext>
            </a:extLst>
          </p:cNvPr>
          <p:cNvSpPr/>
          <p:nvPr/>
        </p:nvSpPr>
        <p:spPr>
          <a:xfrm>
            <a:off x="5106695" y="1988840"/>
            <a:ext cx="360040" cy="360040"/>
          </a:xfrm>
          <a:prstGeom prst="rect">
            <a:avLst/>
          </a:prstGeom>
          <a:solidFill>
            <a:srgbClr val="01C0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3" name="Rechthoek 22">
            <a:extLst>
              <a:ext uri="{FF2B5EF4-FFF2-40B4-BE49-F238E27FC236}">
                <a16:creationId xmlns:a16="http://schemas.microsoft.com/office/drawing/2014/main" id="{50EF0F1C-90CD-7145-2743-BB747BECF226}"/>
              </a:ext>
            </a:extLst>
          </p:cNvPr>
          <p:cNvSpPr/>
          <p:nvPr/>
        </p:nvSpPr>
        <p:spPr>
          <a:xfrm>
            <a:off x="5466735" y="1988840"/>
            <a:ext cx="360040" cy="360040"/>
          </a:xfrm>
          <a:prstGeom prst="rect">
            <a:avLst/>
          </a:prstGeom>
          <a:solidFill>
            <a:srgbClr val="01C0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4" name="Rechthoek 23">
            <a:extLst>
              <a:ext uri="{FF2B5EF4-FFF2-40B4-BE49-F238E27FC236}">
                <a16:creationId xmlns:a16="http://schemas.microsoft.com/office/drawing/2014/main" id="{2AB4D76C-7A79-96F8-94B8-DC97F144D5C0}"/>
              </a:ext>
            </a:extLst>
          </p:cNvPr>
          <p:cNvSpPr/>
          <p:nvPr/>
        </p:nvSpPr>
        <p:spPr>
          <a:xfrm>
            <a:off x="5826775" y="1988840"/>
            <a:ext cx="360040" cy="432048"/>
          </a:xfrm>
          <a:prstGeom prst="rect">
            <a:avLst/>
          </a:prstGeom>
          <a:solidFill>
            <a:srgbClr val="01C0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800" dirty="0"/>
              <a:t>Sep ‘25</a:t>
            </a:r>
          </a:p>
        </p:txBody>
      </p:sp>
      <p:sp>
        <p:nvSpPr>
          <p:cNvPr id="25" name="Rechthoek 24">
            <a:extLst>
              <a:ext uri="{FF2B5EF4-FFF2-40B4-BE49-F238E27FC236}">
                <a16:creationId xmlns:a16="http://schemas.microsoft.com/office/drawing/2014/main" id="{0CE6CE5B-7813-CB68-ED42-BFA08AFFE0B8}"/>
              </a:ext>
            </a:extLst>
          </p:cNvPr>
          <p:cNvSpPr/>
          <p:nvPr/>
        </p:nvSpPr>
        <p:spPr>
          <a:xfrm>
            <a:off x="6186815" y="1988840"/>
            <a:ext cx="360040" cy="360040"/>
          </a:xfrm>
          <a:prstGeom prst="rect">
            <a:avLst/>
          </a:prstGeom>
          <a:solidFill>
            <a:srgbClr val="01C0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6" name="Rechthoek 25">
            <a:extLst>
              <a:ext uri="{FF2B5EF4-FFF2-40B4-BE49-F238E27FC236}">
                <a16:creationId xmlns:a16="http://schemas.microsoft.com/office/drawing/2014/main" id="{F56D2FA9-4D2D-44C8-F96F-5AFB20B39697}"/>
              </a:ext>
            </a:extLst>
          </p:cNvPr>
          <p:cNvSpPr/>
          <p:nvPr/>
        </p:nvSpPr>
        <p:spPr>
          <a:xfrm>
            <a:off x="6546855" y="1988840"/>
            <a:ext cx="360040" cy="360040"/>
          </a:xfrm>
          <a:prstGeom prst="rect">
            <a:avLst/>
          </a:prstGeom>
          <a:solidFill>
            <a:srgbClr val="01C0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7" name="Rechthoek 26">
            <a:extLst>
              <a:ext uri="{FF2B5EF4-FFF2-40B4-BE49-F238E27FC236}">
                <a16:creationId xmlns:a16="http://schemas.microsoft.com/office/drawing/2014/main" id="{F90E711B-B938-1FF7-FCA9-37833E54F179}"/>
              </a:ext>
            </a:extLst>
          </p:cNvPr>
          <p:cNvSpPr/>
          <p:nvPr/>
        </p:nvSpPr>
        <p:spPr>
          <a:xfrm>
            <a:off x="6906895" y="1988840"/>
            <a:ext cx="360040" cy="360040"/>
          </a:xfrm>
          <a:prstGeom prst="rect">
            <a:avLst/>
          </a:prstGeom>
          <a:solidFill>
            <a:srgbClr val="01C0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8" name="Rechthoek 27">
            <a:extLst>
              <a:ext uri="{FF2B5EF4-FFF2-40B4-BE49-F238E27FC236}">
                <a16:creationId xmlns:a16="http://schemas.microsoft.com/office/drawing/2014/main" id="{1F381C66-BC51-FD8E-53D0-E4097610AC39}"/>
              </a:ext>
            </a:extLst>
          </p:cNvPr>
          <p:cNvSpPr/>
          <p:nvPr/>
        </p:nvSpPr>
        <p:spPr>
          <a:xfrm>
            <a:off x="7248128" y="1988840"/>
            <a:ext cx="360040" cy="360040"/>
          </a:xfrm>
          <a:prstGeom prst="rect">
            <a:avLst/>
          </a:prstGeom>
          <a:solidFill>
            <a:srgbClr val="01C0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9" name="Rechthoek 28">
            <a:extLst>
              <a:ext uri="{FF2B5EF4-FFF2-40B4-BE49-F238E27FC236}">
                <a16:creationId xmlns:a16="http://schemas.microsoft.com/office/drawing/2014/main" id="{1E7787FD-4D3F-085A-E01A-5BAB96101A0E}"/>
              </a:ext>
            </a:extLst>
          </p:cNvPr>
          <p:cNvSpPr/>
          <p:nvPr/>
        </p:nvSpPr>
        <p:spPr>
          <a:xfrm>
            <a:off x="7608168" y="1988840"/>
            <a:ext cx="360040" cy="360040"/>
          </a:xfrm>
          <a:prstGeom prst="rect">
            <a:avLst/>
          </a:prstGeom>
          <a:solidFill>
            <a:srgbClr val="01C0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0" name="Rechthoek 29">
            <a:extLst>
              <a:ext uri="{FF2B5EF4-FFF2-40B4-BE49-F238E27FC236}">
                <a16:creationId xmlns:a16="http://schemas.microsoft.com/office/drawing/2014/main" id="{DE0FA8A1-9389-9EB5-D607-CBD1673CFF69}"/>
              </a:ext>
            </a:extLst>
          </p:cNvPr>
          <p:cNvSpPr/>
          <p:nvPr/>
        </p:nvSpPr>
        <p:spPr>
          <a:xfrm>
            <a:off x="7968208" y="1988840"/>
            <a:ext cx="360040" cy="432048"/>
          </a:xfrm>
          <a:prstGeom prst="rect">
            <a:avLst/>
          </a:prstGeom>
          <a:solidFill>
            <a:srgbClr val="01C0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800" dirty="0"/>
              <a:t>Mar ‘26</a:t>
            </a:r>
          </a:p>
        </p:txBody>
      </p:sp>
      <p:sp>
        <p:nvSpPr>
          <p:cNvPr id="31" name="Rechthoek 30">
            <a:extLst>
              <a:ext uri="{FF2B5EF4-FFF2-40B4-BE49-F238E27FC236}">
                <a16:creationId xmlns:a16="http://schemas.microsoft.com/office/drawing/2014/main" id="{992870CE-2715-27BF-7311-29B2BE510070}"/>
              </a:ext>
            </a:extLst>
          </p:cNvPr>
          <p:cNvSpPr/>
          <p:nvPr/>
        </p:nvSpPr>
        <p:spPr>
          <a:xfrm>
            <a:off x="8328248" y="1988840"/>
            <a:ext cx="360040" cy="360040"/>
          </a:xfrm>
          <a:prstGeom prst="rect">
            <a:avLst/>
          </a:prstGeom>
          <a:solidFill>
            <a:srgbClr val="01C0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2" name="Rechthoek 31">
            <a:extLst>
              <a:ext uri="{FF2B5EF4-FFF2-40B4-BE49-F238E27FC236}">
                <a16:creationId xmlns:a16="http://schemas.microsoft.com/office/drawing/2014/main" id="{7E9BC4BA-C337-7144-9EBE-57A72C36E83E}"/>
              </a:ext>
            </a:extLst>
          </p:cNvPr>
          <p:cNvSpPr/>
          <p:nvPr/>
        </p:nvSpPr>
        <p:spPr>
          <a:xfrm>
            <a:off x="8688288" y="1988840"/>
            <a:ext cx="360040" cy="360040"/>
          </a:xfrm>
          <a:prstGeom prst="rect">
            <a:avLst/>
          </a:prstGeom>
          <a:solidFill>
            <a:srgbClr val="01C0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3" name="Rechthoek 32">
            <a:extLst>
              <a:ext uri="{FF2B5EF4-FFF2-40B4-BE49-F238E27FC236}">
                <a16:creationId xmlns:a16="http://schemas.microsoft.com/office/drawing/2014/main" id="{427D4FAB-569C-BE30-BE88-519BDB5F4765}"/>
              </a:ext>
            </a:extLst>
          </p:cNvPr>
          <p:cNvSpPr/>
          <p:nvPr/>
        </p:nvSpPr>
        <p:spPr>
          <a:xfrm>
            <a:off x="9048328" y="1988840"/>
            <a:ext cx="360040" cy="360040"/>
          </a:xfrm>
          <a:prstGeom prst="rect">
            <a:avLst/>
          </a:prstGeom>
          <a:solidFill>
            <a:srgbClr val="01C0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4" name="Rechthoek 33">
            <a:extLst>
              <a:ext uri="{FF2B5EF4-FFF2-40B4-BE49-F238E27FC236}">
                <a16:creationId xmlns:a16="http://schemas.microsoft.com/office/drawing/2014/main" id="{585FCA6B-AECA-81E4-E93A-642616318BF1}"/>
              </a:ext>
            </a:extLst>
          </p:cNvPr>
          <p:cNvSpPr/>
          <p:nvPr/>
        </p:nvSpPr>
        <p:spPr>
          <a:xfrm>
            <a:off x="9408368" y="1988839"/>
            <a:ext cx="360040" cy="431701"/>
          </a:xfrm>
          <a:prstGeom prst="rect">
            <a:avLst/>
          </a:prstGeom>
          <a:solidFill>
            <a:srgbClr val="01C0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800" dirty="0"/>
              <a:t>Jul ‘26</a:t>
            </a:r>
          </a:p>
        </p:txBody>
      </p:sp>
      <p:sp>
        <p:nvSpPr>
          <p:cNvPr id="35" name="Rechthoek 34">
            <a:extLst>
              <a:ext uri="{FF2B5EF4-FFF2-40B4-BE49-F238E27FC236}">
                <a16:creationId xmlns:a16="http://schemas.microsoft.com/office/drawing/2014/main" id="{FEFC4AE1-6549-4D2C-582F-A291EEDC1E66}"/>
              </a:ext>
            </a:extLst>
          </p:cNvPr>
          <p:cNvSpPr/>
          <p:nvPr/>
        </p:nvSpPr>
        <p:spPr>
          <a:xfrm>
            <a:off x="9768408" y="1988840"/>
            <a:ext cx="360040" cy="360040"/>
          </a:xfrm>
          <a:prstGeom prst="rect">
            <a:avLst/>
          </a:prstGeom>
          <a:solidFill>
            <a:srgbClr val="01C0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6" name="Rechthoek 35">
            <a:extLst>
              <a:ext uri="{FF2B5EF4-FFF2-40B4-BE49-F238E27FC236}">
                <a16:creationId xmlns:a16="http://schemas.microsoft.com/office/drawing/2014/main" id="{36908C29-7A61-1E71-D033-DD3FF589E93E}"/>
              </a:ext>
            </a:extLst>
          </p:cNvPr>
          <p:cNvSpPr/>
          <p:nvPr/>
        </p:nvSpPr>
        <p:spPr>
          <a:xfrm>
            <a:off x="3311955" y="1988840"/>
            <a:ext cx="360040" cy="432048"/>
          </a:xfrm>
          <a:prstGeom prst="rect">
            <a:avLst/>
          </a:prstGeom>
          <a:solidFill>
            <a:srgbClr val="01C0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800" dirty="0"/>
              <a:t>Feb ‘25</a:t>
            </a:r>
          </a:p>
        </p:txBody>
      </p:sp>
      <p:sp>
        <p:nvSpPr>
          <p:cNvPr id="37" name="Rechthoek 36">
            <a:extLst>
              <a:ext uri="{FF2B5EF4-FFF2-40B4-BE49-F238E27FC236}">
                <a16:creationId xmlns:a16="http://schemas.microsoft.com/office/drawing/2014/main" id="{2266E996-9F01-917D-5B6E-2B8BF6CDD55B}"/>
              </a:ext>
            </a:extLst>
          </p:cNvPr>
          <p:cNvSpPr/>
          <p:nvPr/>
        </p:nvSpPr>
        <p:spPr>
          <a:xfrm>
            <a:off x="886271" y="2469126"/>
            <a:ext cx="1437664" cy="611719"/>
          </a:xfrm>
          <a:prstGeom prst="rect">
            <a:avLst/>
          </a:prstGeom>
          <a:noFill/>
          <a:ln>
            <a:solidFill>
              <a:srgbClr val="01C0F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600" i="1" dirty="0">
                <a:solidFill>
                  <a:srgbClr val="01C0F3"/>
                </a:solidFill>
              </a:rPr>
              <a:t>Start actualisatie</a:t>
            </a:r>
          </a:p>
        </p:txBody>
      </p:sp>
      <p:sp>
        <p:nvSpPr>
          <p:cNvPr id="38" name="Rechthoek 37">
            <a:extLst>
              <a:ext uri="{FF2B5EF4-FFF2-40B4-BE49-F238E27FC236}">
                <a16:creationId xmlns:a16="http://schemas.microsoft.com/office/drawing/2014/main" id="{5E8FAB69-19EE-D189-3622-14854643960F}"/>
              </a:ext>
            </a:extLst>
          </p:cNvPr>
          <p:cNvSpPr/>
          <p:nvPr/>
        </p:nvSpPr>
        <p:spPr>
          <a:xfrm>
            <a:off x="7176120" y="2469126"/>
            <a:ext cx="2032136" cy="455818"/>
          </a:xfrm>
          <a:prstGeom prst="rect">
            <a:avLst/>
          </a:prstGeom>
          <a:noFill/>
          <a:ln>
            <a:solidFill>
              <a:srgbClr val="01C0F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600" i="1" dirty="0">
                <a:solidFill>
                  <a:srgbClr val="01C0F3"/>
                </a:solidFill>
              </a:rPr>
              <a:t>Tussenproduct 4 &amp; 5</a:t>
            </a:r>
          </a:p>
        </p:txBody>
      </p:sp>
      <p:sp>
        <p:nvSpPr>
          <p:cNvPr id="39" name="Rechthoek 38">
            <a:extLst>
              <a:ext uri="{FF2B5EF4-FFF2-40B4-BE49-F238E27FC236}">
                <a16:creationId xmlns:a16="http://schemas.microsoft.com/office/drawing/2014/main" id="{6E416852-5B99-C914-B693-C962A18F96A4}"/>
              </a:ext>
            </a:extLst>
          </p:cNvPr>
          <p:cNvSpPr/>
          <p:nvPr/>
        </p:nvSpPr>
        <p:spPr>
          <a:xfrm>
            <a:off x="7176120" y="2924944"/>
            <a:ext cx="2032136" cy="984342"/>
          </a:xfrm>
          <a:prstGeom prst="rect">
            <a:avLst/>
          </a:prstGeom>
          <a:noFill/>
          <a:ln>
            <a:solidFill>
              <a:srgbClr val="01C0F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600" b="1" dirty="0">
                <a:solidFill>
                  <a:srgbClr val="01C0F3"/>
                </a:solidFill>
              </a:rPr>
              <a:t>Uitwerking eindtermen en advies examinering</a:t>
            </a:r>
          </a:p>
        </p:txBody>
      </p:sp>
      <p:sp>
        <p:nvSpPr>
          <p:cNvPr id="40" name="Rechthoek 39">
            <a:extLst>
              <a:ext uri="{FF2B5EF4-FFF2-40B4-BE49-F238E27FC236}">
                <a16:creationId xmlns:a16="http://schemas.microsoft.com/office/drawing/2014/main" id="{EA00DFEA-D3FF-BD13-BFCD-C12B8CC3737C}"/>
              </a:ext>
            </a:extLst>
          </p:cNvPr>
          <p:cNvSpPr/>
          <p:nvPr/>
        </p:nvSpPr>
        <p:spPr>
          <a:xfrm>
            <a:off x="7176120" y="3909286"/>
            <a:ext cx="2032136" cy="1584176"/>
          </a:xfrm>
          <a:prstGeom prst="rect">
            <a:avLst/>
          </a:prstGeom>
          <a:noFill/>
          <a:ln>
            <a:solidFill>
              <a:srgbClr val="01C0F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600" dirty="0">
                <a:solidFill>
                  <a:srgbClr val="01C0F3"/>
                </a:solidFill>
              </a:rPr>
              <a:t>Voorlopig advies eindtermen en advies over wijze van examineren</a:t>
            </a:r>
          </a:p>
        </p:txBody>
      </p:sp>
      <p:sp>
        <p:nvSpPr>
          <p:cNvPr id="41" name="Rechthoek 40">
            <a:extLst>
              <a:ext uri="{FF2B5EF4-FFF2-40B4-BE49-F238E27FC236}">
                <a16:creationId xmlns:a16="http://schemas.microsoft.com/office/drawing/2014/main" id="{2D5673A4-AE31-E553-A956-035214B49034}"/>
              </a:ext>
            </a:extLst>
          </p:cNvPr>
          <p:cNvSpPr/>
          <p:nvPr/>
        </p:nvSpPr>
        <p:spPr>
          <a:xfrm>
            <a:off x="7176120" y="5493462"/>
            <a:ext cx="2032136" cy="455818"/>
          </a:xfrm>
          <a:prstGeom prst="rect">
            <a:avLst/>
          </a:prstGeom>
          <a:noFill/>
          <a:ln>
            <a:solidFill>
              <a:srgbClr val="01C0F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400" b="1" dirty="0">
                <a:solidFill>
                  <a:srgbClr val="01C0F3"/>
                </a:solidFill>
              </a:rPr>
              <a:t>13 februari – 16 april 2026</a:t>
            </a:r>
          </a:p>
        </p:txBody>
      </p:sp>
      <p:sp>
        <p:nvSpPr>
          <p:cNvPr id="42" name="Driehoek 41">
            <a:extLst>
              <a:ext uri="{FF2B5EF4-FFF2-40B4-BE49-F238E27FC236}">
                <a16:creationId xmlns:a16="http://schemas.microsoft.com/office/drawing/2014/main" id="{DC434C0A-90DF-8D2D-38CB-97132D7B6D74}"/>
              </a:ext>
            </a:extLst>
          </p:cNvPr>
          <p:cNvSpPr/>
          <p:nvPr/>
        </p:nvSpPr>
        <p:spPr>
          <a:xfrm rot="5400000">
            <a:off x="10123161" y="1952836"/>
            <a:ext cx="431702" cy="432048"/>
          </a:xfrm>
          <a:prstGeom prst="triangle">
            <a:avLst/>
          </a:prstGeom>
          <a:solidFill>
            <a:srgbClr val="01C0F3"/>
          </a:solidFill>
          <a:ln>
            <a:solidFill>
              <a:srgbClr val="01C0F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3" name="Rechthoek 42">
            <a:extLst>
              <a:ext uri="{FF2B5EF4-FFF2-40B4-BE49-F238E27FC236}">
                <a16:creationId xmlns:a16="http://schemas.microsoft.com/office/drawing/2014/main" id="{3FF72D07-4E69-A5B9-EA8F-8239B61069BE}"/>
              </a:ext>
            </a:extLst>
          </p:cNvPr>
          <p:cNvSpPr/>
          <p:nvPr/>
        </p:nvSpPr>
        <p:spPr>
          <a:xfrm>
            <a:off x="9404156" y="2469126"/>
            <a:ext cx="2092444" cy="611719"/>
          </a:xfrm>
          <a:prstGeom prst="rect">
            <a:avLst/>
          </a:prstGeom>
          <a:noFill/>
          <a:ln>
            <a:solidFill>
              <a:srgbClr val="01C0F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600" i="1" dirty="0">
                <a:solidFill>
                  <a:srgbClr val="01C0F3"/>
                </a:solidFill>
              </a:rPr>
              <a:t>Presentatie concept examenprogramma’s</a:t>
            </a:r>
          </a:p>
        </p:txBody>
      </p:sp>
      <p:sp>
        <p:nvSpPr>
          <p:cNvPr id="2" name="TextBox 8">
            <a:extLst>
              <a:ext uri="{FF2B5EF4-FFF2-40B4-BE49-F238E27FC236}">
                <a16:creationId xmlns:a16="http://schemas.microsoft.com/office/drawing/2014/main" id="{B0DF709E-14B9-E86B-96A5-59A7EDD0796E}"/>
              </a:ext>
            </a:extLst>
          </p:cNvPr>
          <p:cNvSpPr txBox="1"/>
          <p:nvPr/>
        </p:nvSpPr>
        <p:spPr>
          <a:xfrm>
            <a:off x="1055440" y="633462"/>
            <a:ext cx="10441160" cy="923330"/>
          </a:xfrm>
          <a:prstGeom prst="rect">
            <a:avLst/>
          </a:prstGeom>
          <a:noFill/>
        </p:spPr>
        <p:txBody>
          <a:bodyPr wrap="square" rtlCol="0">
            <a:spAutoFit/>
          </a:bodyPr>
          <a:lstStyle/>
          <a:p>
            <a:pPr>
              <a:spcAft>
                <a:spcPts val="300"/>
              </a:spcAft>
            </a:pPr>
            <a:r>
              <a:rPr lang="nl-NL" sz="5400" b="1" dirty="0">
                <a:solidFill>
                  <a:srgbClr val="122457"/>
                </a:solidFill>
                <a:latin typeface="Ysans Std" panose="020B0503050603060204" pitchFamily="34" charset="0"/>
              </a:rPr>
              <a:t>Inhoud en timing tussenproducten</a:t>
            </a:r>
            <a:endParaRPr lang="en-NL" sz="5400" b="1" dirty="0">
              <a:solidFill>
                <a:srgbClr val="122457"/>
              </a:solidFill>
              <a:latin typeface="Ysans Std" panose="020B0503050603060204" pitchFamily="34" charset="0"/>
            </a:endParaRPr>
          </a:p>
        </p:txBody>
      </p:sp>
      <p:sp>
        <p:nvSpPr>
          <p:cNvPr id="9" name="TextBox 19">
            <a:extLst>
              <a:ext uri="{FF2B5EF4-FFF2-40B4-BE49-F238E27FC236}">
                <a16:creationId xmlns:a16="http://schemas.microsoft.com/office/drawing/2014/main" id="{578B32E8-BC29-3A93-485B-F2402C76C68F}"/>
              </a:ext>
            </a:extLst>
          </p:cNvPr>
          <p:cNvSpPr txBox="1"/>
          <p:nvPr/>
        </p:nvSpPr>
        <p:spPr>
          <a:xfrm>
            <a:off x="1055440" y="1484784"/>
            <a:ext cx="10192162" cy="369332"/>
          </a:xfrm>
          <a:prstGeom prst="rect">
            <a:avLst/>
          </a:prstGeom>
          <a:noFill/>
        </p:spPr>
        <p:txBody>
          <a:bodyPr wrap="square" rtlCol="0">
            <a:spAutoFit/>
          </a:bodyPr>
          <a:lstStyle/>
          <a:p>
            <a:pPr>
              <a:spcAft>
                <a:spcPts val="300"/>
              </a:spcAft>
            </a:pPr>
            <a:r>
              <a:rPr lang="nl-NL" i="1" dirty="0">
                <a:solidFill>
                  <a:srgbClr val="FFB53F"/>
                </a:solidFill>
                <a:latin typeface="Trade Gothic Next Rounded" panose="020F0502020204030204" pitchFamily="34" charset="0"/>
                <a:ea typeface="HGSGothicE" panose="020B0900000000000000" pitchFamily="34" charset="-128"/>
                <a:cs typeface="Trade Gothic Next Rounded" panose="020F0502020204030204" pitchFamily="34" charset="0"/>
              </a:rPr>
              <a:t>Wat</a:t>
            </a:r>
            <a:r>
              <a:rPr lang="nl-NL" dirty="0">
                <a:solidFill>
                  <a:srgbClr val="FFB53F"/>
                </a:solidFill>
                <a:latin typeface="Trade Gothic Next Rounded" panose="020F0502020204030204" pitchFamily="34" charset="0"/>
                <a:ea typeface="HGSGothicE" panose="020B0900000000000000" pitchFamily="34" charset="-128"/>
                <a:cs typeface="Trade Gothic Next Rounded" panose="020F0502020204030204" pitchFamily="34" charset="0"/>
              </a:rPr>
              <a:t> wordt </a:t>
            </a:r>
            <a:r>
              <a:rPr lang="nl-NL" i="1" dirty="0">
                <a:solidFill>
                  <a:srgbClr val="FFB53F"/>
                </a:solidFill>
                <a:latin typeface="Trade Gothic Next Rounded" panose="020F0502020204030204" pitchFamily="34" charset="0"/>
                <a:ea typeface="HGSGothicE" panose="020B0900000000000000" pitchFamily="34" charset="-128"/>
                <a:cs typeface="Trade Gothic Next Rounded" panose="020F0502020204030204" pitchFamily="34" charset="0"/>
              </a:rPr>
              <a:t>wanneer </a:t>
            </a:r>
            <a:r>
              <a:rPr lang="nl-NL" dirty="0">
                <a:solidFill>
                  <a:srgbClr val="FFB53F"/>
                </a:solidFill>
                <a:latin typeface="Trade Gothic Next Rounded" panose="020F0502020204030204" pitchFamily="34" charset="0"/>
                <a:ea typeface="HGSGothicE" panose="020B0900000000000000" pitchFamily="34" charset="-128"/>
                <a:cs typeface="Trade Gothic Next Rounded" panose="020F0502020204030204" pitchFamily="34" charset="0"/>
              </a:rPr>
              <a:t>gedeeld?</a:t>
            </a:r>
            <a:endParaRPr lang="en-NL" dirty="0">
              <a:solidFill>
                <a:srgbClr val="FFB53F"/>
              </a:solidFill>
              <a:latin typeface="Trade Gothic Next Rounded" panose="020F0502020204030204" pitchFamily="34" charset="0"/>
              <a:ea typeface="HGSGothicE" panose="020B0900000000000000" pitchFamily="34" charset="-128"/>
              <a:cs typeface="Trade Gothic Next Rounded" panose="020F0502020204030204" pitchFamily="34" charset="0"/>
            </a:endParaRPr>
          </a:p>
        </p:txBody>
      </p:sp>
    </p:spTree>
    <p:extLst>
      <p:ext uri="{BB962C8B-B14F-4D97-AF65-F5344CB8AC3E}">
        <p14:creationId xmlns:p14="http://schemas.microsoft.com/office/powerpoint/2010/main" val="1881472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991C8E4B-45AE-40DB-65B2-686117415440}"/>
            </a:ext>
          </a:extLst>
        </p:cNvPr>
        <p:cNvGrpSpPr/>
        <p:nvPr/>
      </p:nvGrpSpPr>
      <p:grpSpPr>
        <a:xfrm>
          <a:off x="0" y="0"/>
          <a:ext cx="0" cy="0"/>
          <a:chOff x="0" y="0"/>
          <a:chExt cx="0" cy="0"/>
        </a:xfrm>
      </p:grpSpPr>
      <p:sp>
        <p:nvSpPr>
          <p:cNvPr id="9" name="TextBox 8">
            <a:extLst>
              <a:ext uri="{FF2B5EF4-FFF2-40B4-BE49-F238E27FC236}">
                <a16:creationId xmlns:a16="http://schemas.microsoft.com/office/drawing/2014/main" id="{EFDB107D-A2FC-A8B9-4B2B-034B9CE5E736}"/>
              </a:ext>
            </a:extLst>
          </p:cNvPr>
          <p:cNvSpPr txBox="1"/>
          <p:nvPr/>
        </p:nvSpPr>
        <p:spPr>
          <a:xfrm>
            <a:off x="930941" y="633462"/>
            <a:ext cx="9865096" cy="923330"/>
          </a:xfrm>
          <a:prstGeom prst="rect">
            <a:avLst/>
          </a:prstGeom>
          <a:noFill/>
        </p:spPr>
        <p:txBody>
          <a:bodyPr wrap="square" rtlCol="0">
            <a:spAutoFit/>
          </a:bodyPr>
          <a:lstStyle/>
          <a:p>
            <a:pPr>
              <a:spcAft>
                <a:spcPts val="300"/>
              </a:spcAft>
            </a:pPr>
            <a:r>
              <a:rPr lang="nl-NL" sz="5400" b="1" dirty="0">
                <a:solidFill>
                  <a:srgbClr val="122457"/>
                </a:solidFill>
                <a:latin typeface="Ysans Std" panose="020B0503050603060204" pitchFamily="34" charset="0"/>
              </a:rPr>
              <a:t>Proces adviesperiode 3</a:t>
            </a:r>
            <a:endParaRPr lang="en-NL" sz="5400" b="1" dirty="0">
              <a:solidFill>
                <a:srgbClr val="122457"/>
              </a:solidFill>
              <a:latin typeface="Ysans Std" panose="020B0503050603060204" pitchFamily="34" charset="0"/>
            </a:endParaRPr>
          </a:p>
        </p:txBody>
      </p:sp>
      <p:sp>
        <p:nvSpPr>
          <p:cNvPr id="14" name="TextBox 13">
            <a:extLst>
              <a:ext uri="{FF2B5EF4-FFF2-40B4-BE49-F238E27FC236}">
                <a16:creationId xmlns:a16="http://schemas.microsoft.com/office/drawing/2014/main" id="{4C09F627-2FA4-6468-DD43-13C4EB5206C2}"/>
              </a:ext>
            </a:extLst>
          </p:cNvPr>
          <p:cNvSpPr txBox="1"/>
          <p:nvPr/>
        </p:nvSpPr>
        <p:spPr>
          <a:xfrm>
            <a:off x="767408" y="1556792"/>
            <a:ext cx="10192162" cy="4163576"/>
          </a:xfrm>
          <a:prstGeom prst="rect">
            <a:avLst/>
          </a:prstGeom>
          <a:noFill/>
        </p:spPr>
        <p:txBody>
          <a:bodyPr wrap="square" rtlCol="0">
            <a:spAutoFit/>
          </a:bodyPr>
          <a:lstStyle/>
          <a:p>
            <a:pPr marL="457200" indent="-457200">
              <a:lnSpc>
                <a:spcPct val="150000"/>
              </a:lnSpc>
              <a:spcAft>
                <a:spcPts val="300"/>
              </a:spcAft>
              <a:buSzPct val="80000"/>
              <a:buBlip>
                <a:blip r:embed="rId4">
                  <a:extLst>
                    <a:ext uri="{96DAC541-7B7A-43D3-8B79-37D633B846F1}">
                      <asvg:svgBlip xmlns:asvg="http://schemas.microsoft.com/office/drawing/2016/SVG/main" r:embed="rId5"/>
                    </a:ext>
                  </a:extLst>
                </a:blip>
              </a:buBlip>
            </a:pPr>
            <a:r>
              <a:rPr lang="nl-NL" sz="14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Op</a:t>
            </a:r>
            <a:r>
              <a:rPr lang="nl-NL" sz="1400" b="1"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 12 februari </a:t>
            </a:r>
            <a:r>
              <a:rPr lang="nl-NL" sz="14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ontvangt de kerngroep curriculum opnieuw twee tussenproducten: een uitwerking van de volledige set concepteindtermen met de verdeling van inhouden over het centraal examen en schoolexamen (T4), en een conceptexamenprogramma van het vak met een toelichtingsdocument waarin de gemaakte keuzes worden verantwoord (T5)</a:t>
            </a:r>
          </a:p>
          <a:p>
            <a:pPr marL="457200" indent="-457200">
              <a:lnSpc>
                <a:spcPct val="150000"/>
              </a:lnSpc>
              <a:spcAft>
                <a:spcPts val="300"/>
              </a:spcAft>
              <a:buSzPct val="80000"/>
              <a:buBlip>
                <a:blip r:embed="rId4">
                  <a:extLst>
                    <a:ext uri="{96DAC541-7B7A-43D3-8B79-37D633B846F1}">
                      <asvg:svgBlip xmlns:asvg="http://schemas.microsoft.com/office/drawing/2016/SVG/main" r:embed="rId5"/>
                    </a:ext>
                  </a:extLst>
                </a:blip>
              </a:buBlip>
            </a:pPr>
            <a:r>
              <a:rPr lang="nl-NL" sz="14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De leden van de kerngroep delen deze tussenproducten op </a:t>
            </a:r>
            <a:r>
              <a:rPr lang="nl-NL" sz="1400" b="1"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13 februari </a:t>
            </a:r>
            <a:r>
              <a:rPr lang="nl-NL" sz="14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met de </a:t>
            </a:r>
            <a:r>
              <a:rPr lang="nl-NL" sz="1400" b="1"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interne Vecon adviesgroepen</a:t>
            </a:r>
            <a:r>
              <a:rPr lang="nl-NL" sz="14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a:t>
            </a:r>
            <a:r>
              <a:rPr lang="nl-NL" sz="1400" b="1"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 </a:t>
            </a:r>
          </a:p>
          <a:p>
            <a:pPr marL="457200" indent="-457200">
              <a:lnSpc>
                <a:spcPct val="150000"/>
              </a:lnSpc>
              <a:spcAft>
                <a:spcPts val="300"/>
              </a:spcAft>
              <a:buSzPct val="80000"/>
              <a:buBlip>
                <a:blip r:embed="rId4">
                  <a:extLst>
                    <a:ext uri="{96DAC541-7B7A-43D3-8B79-37D633B846F1}">
                      <asvg:svgBlip xmlns:asvg="http://schemas.microsoft.com/office/drawing/2016/SVG/main" r:embed="rId5"/>
                    </a:ext>
                  </a:extLst>
                </a:blip>
              </a:buBlip>
            </a:pPr>
            <a:r>
              <a:rPr lang="nl-NL" sz="14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Leden sturen hun input naar de kerngroep </a:t>
            </a:r>
            <a:r>
              <a:rPr lang="nl-NL" sz="1400" b="1"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vóór 5 maart</a:t>
            </a:r>
            <a:r>
              <a:rPr lang="nl-NL" sz="14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a:t>
            </a:r>
            <a:endParaRPr lang="nl-NL" sz="1400" b="1"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endParaRPr>
          </a:p>
          <a:p>
            <a:pPr marL="457200" indent="-457200">
              <a:lnSpc>
                <a:spcPct val="150000"/>
              </a:lnSpc>
              <a:spcAft>
                <a:spcPts val="300"/>
              </a:spcAft>
              <a:buSzPct val="80000"/>
              <a:buBlip>
                <a:blip r:embed="rId4">
                  <a:extLst>
                    <a:ext uri="{96DAC541-7B7A-43D3-8B79-37D633B846F1}">
                      <asvg:svgBlip xmlns:asvg="http://schemas.microsoft.com/office/drawing/2016/SVG/main" r:embed="rId5"/>
                    </a:ext>
                  </a:extLst>
                </a:blip>
              </a:buBlip>
            </a:pPr>
            <a:r>
              <a:rPr lang="nl-NL" sz="14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In de week van </a:t>
            </a:r>
            <a:r>
              <a:rPr lang="nl-NL" sz="1400" b="1"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9 maart</a:t>
            </a:r>
            <a:r>
              <a:rPr lang="nl-NL" sz="14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 organiseren de leden van de kerngroep een online-meeting met de aan hen gekoppelde leden van de interne Vecon-adviesgroepen om inzichten over T4 en T5 op te halen en te delen;</a:t>
            </a:r>
          </a:p>
          <a:p>
            <a:pPr marL="457200" indent="-457200">
              <a:lnSpc>
                <a:spcPct val="150000"/>
              </a:lnSpc>
              <a:spcAft>
                <a:spcPts val="300"/>
              </a:spcAft>
              <a:buSzPct val="80000"/>
              <a:buBlip>
                <a:blip r:embed="rId4">
                  <a:extLst>
                    <a:ext uri="{96DAC541-7B7A-43D3-8B79-37D633B846F1}">
                      <asvg:svgBlip xmlns:asvg="http://schemas.microsoft.com/office/drawing/2016/SVG/main" r:embed="rId5"/>
                    </a:ext>
                  </a:extLst>
                </a:blip>
              </a:buBlip>
            </a:pPr>
            <a:r>
              <a:rPr lang="nl-NL" sz="14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De leden van de kerngroep combineren deze inzichten, stemmen deze af met de overige leden van de </a:t>
            </a:r>
            <a:r>
              <a:rPr lang="nl-NL" sz="1400" b="1"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vakkamer eco en </a:t>
            </a:r>
            <a:r>
              <a:rPr lang="nl-NL" sz="1400" b="1" dirty="0" err="1">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beco</a:t>
            </a:r>
            <a:r>
              <a:rPr lang="nl-NL" sz="1400" b="1"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 </a:t>
            </a:r>
            <a:r>
              <a:rPr lang="nl-NL" sz="14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en sturen </a:t>
            </a:r>
            <a:r>
              <a:rPr lang="nl-NL" sz="1400" b="1"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vóór</a:t>
            </a:r>
            <a:r>
              <a:rPr lang="nl-NL" sz="14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 </a:t>
            </a:r>
            <a:r>
              <a:rPr lang="nl-NL" sz="1400" b="1"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16 maart </a:t>
            </a:r>
            <a:r>
              <a:rPr lang="nl-NL" sz="14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een voorlopige Vecon-reactie op T4 en T5 aan de leden van de </a:t>
            </a:r>
            <a:r>
              <a:rPr lang="nl-NL" sz="1400" b="1"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interne Vecon adviesgroepen</a:t>
            </a:r>
            <a:r>
              <a:rPr lang="nl-NL" sz="14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a:t>
            </a:r>
            <a:endParaRPr lang="nl-NL" sz="1400" b="1"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endParaRPr>
          </a:p>
          <a:p>
            <a:pPr marL="457200" indent="-457200">
              <a:lnSpc>
                <a:spcPct val="150000"/>
              </a:lnSpc>
              <a:spcAft>
                <a:spcPts val="300"/>
              </a:spcAft>
              <a:buSzPct val="80000"/>
              <a:buBlip>
                <a:blip r:embed="rId4">
                  <a:extLst>
                    <a:ext uri="{96DAC541-7B7A-43D3-8B79-37D633B846F1}">
                      <asvg:svgBlip xmlns:asvg="http://schemas.microsoft.com/office/drawing/2016/SVG/main" r:embed="rId5"/>
                    </a:ext>
                  </a:extLst>
                </a:blip>
              </a:buBlip>
            </a:pPr>
            <a:r>
              <a:rPr lang="nl-NL" sz="14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De interne Vecon adviesgroepen krijgen </a:t>
            </a:r>
            <a:r>
              <a:rPr lang="nl-NL" sz="1400" b="1"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ruim één week </a:t>
            </a:r>
            <a:r>
              <a:rPr lang="nl-NL" sz="14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de tijd om hun oordeel over de voorlopige reactie te vormen;</a:t>
            </a:r>
          </a:p>
          <a:p>
            <a:pPr marL="457200" indent="-457200">
              <a:lnSpc>
                <a:spcPct val="150000"/>
              </a:lnSpc>
              <a:spcAft>
                <a:spcPts val="300"/>
              </a:spcAft>
              <a:buSzPct val="80000"/>
              <a:buBlip>
                <a:blip r:embed="rId4">
                  <a:extLst>
                    <a:ext uri="{96DAC541-7B7A-43D3-8B79-37D633B846F1}">
                      <asvg:svgBlip xmlns:asvg="http://schemas.microsoft.com/office/drawing/2016/SVG/main" r:embed="rId5"/>
                    </a:ext>
                  </a:extLst>
                </a:blip>
              </a:buBlip>
            </a:pPr>
            <a:r>
              <a:rPr lang="nl-NL" sz="14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In de week van</a:t>
            </a:r>
            <a:r>
              <a:rPr lang="nl-NL" sz="1400" b="1"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 29 maart </a:t>
            </a:r>
            <a:r>
              <a:rPr lang="nl-NL" sz="14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organiseren de leden van de kerngroep een tweede online-meeting om te komen tot een gedragen eindoordeel, dit wordt voor </a:t>
            </a:r>
            <a:r>
              <a:rPr lang="nl-NL" sz="1400" b="1"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16 april </a:t>
            </a:r>
            <a:r>
              <a:rPr lang="nl-NL" sz="1400" dirty="0">
                <a:solidFill>
                  <a:srgbClr val="122457"/>
                </a:solidFill>
                <a:latin typeface="Trade Gothic Next Rounded" panose="020F0502020204030204" pitchFamily="34" charset="0"/>
                <a:ea typeface="HGSGothicE" panose="020B0900000000000000" pitchFamily="34" charset="-128"/>
                <a:cs typeface="Trade Gothic Next Rounded" panose="020F0502020204030204" pitchFamily="34" charset="0"/>
              </a:rPr>
              <a:t>uitgewerkt in een eensluidend advies van Vecon aan de VVC.</a:t>
            </a:r>
          </a:p>
        </p:txBody>
      </p:sp>
    </p:spTree>
    <p:extLst>
      <p:ext uri="{BB962C8B-B14F-4D97-AF65-F5344CB8AC3E}">
        <p14:creationId xmlns:p14="http://schemas.microsoft.com/office/powerpoint/2010/main" val="1898633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4" name="Rechthoek 3">
            <a:extLst>
              <a:ext uri="{FF2B5EF4-FFF2-40B4-BE49-F238E27FC236}">
                <a16:creationId xmlns:a16="http://schemas.microsoft.com/office/drawing/2014/main" id="{7D2ED62F-075B-523D-8744-E11C76A2F347}"/>
              </a:ext>
            </a:extLst>
          </p:cNvPr>
          <p:cNvSpPr/>
          <p:nvPr/>
        </p:nvSpPr>
        <p:spPr>
          <a:xfrm>
            <a:off x="407369" y="1487018"/>
            <a:ext cx="2016224" cy="576064"/>
          </a:xfrm>
          <a:prstGeom prst="rect">
            <a:avLst/>
          </a:prstGeom>
          <a:solidFill>
            <a:srgbClr val="FFB53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b="1" dirty="0">
                <a:solidFill>
                  <a:srgbClr val="122457"/>
                </a:solidFill>
              </a:rPr>
              <a:t>13 februari tot 5 maart</a:t>
            </a:r>
          </a:p>
        </p:txBody>
      </p:sp>
      <p:sp>
        <p:nvSpPr>
          <p:cNvPr id="5" name="Rechthoek 4">
            <a:extLst>
              <a:ext uri="{FF2B5EF4-FFF2-40B4-BE49-F238E27FC236}">
                <a16:creationId xmlns:a16="http://schemas.microsoft.com/office/drawing/2014/main" id="{BCFE705A-0A86-AB1D-1BE2-1578EF160AE2}"/>
              </a:ext>
            </a:extLst>
          </p:cNvPr>
          <p:cNvSpPr/>
          <p:nvPr/>
        </p:nvSpPr>
        <p:spPr>
          <a:xfrm>
            <a:off x="407368" y="2070586"/>
            <a:ext cx="2016225" cy="3878694"/>
          </a:xfrm>
          <a:prstGeom prst="rect">
            <a:avLst/>
          </a:prstGeom>
          <a:solidFill>
            <a:srgbClr val="FFB53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solidFill>
                  <a:srgbClr val="122457"/>
                </a:solidFill>
              </a:rPr>
              <a:t>Leden interne Vecon adviesgroepen ontvangen het 4</a:t>
            </a:r>
            <a:r>
              <a:rPr lang="nl-NL" baseline="30000" dirty="0">
                <a:solidFill>
                  <a:srgbClr val="122457"/>
                </a:solidFill>
              </a:rPr>
              <a:t>e</a:t>
            </a:r>
            <a:r>
              <a:rPr lang="nl-NL" dirty="0">
                <a:solidFill>
                  <a:srgbClr val="122457"/>
                </a:solidFill>
              </a:rPr>
              <a:t> en 5</a:t>
            </a:r>
            <a:r>
              <a:rPr lang="nl-NL" baseline="30000" dirty="0">
                <a:solidFill>
                  <a:srgbClr val="122457"/>
                </a:solidFill>
              </a:rPr>
              <a:t>e</a:t>
            </a:r>
            <a:r>
              <a:rPr lang="nl-NL" dirty="0">
                <a:solidFill>
                  <a:srgbClr val="122457"/>
                </a:solidFill>
              </a:rPr>
              <a:t> tussenadvies, lezen dit, vormen hun oordeel beantwoorden de vragen van de VVC en sturen hun reactie aan de kerngroep</a:t>
            </a:r>
          </a:p>
        </p:txBody>
      </p:sp>
      <p:sp>
        <p:nvSpPr>
          <p:cNvPr id="10" name="Rechthoek 9">
            <a:extLst>
              <a:ext uri="{FF2B5EF4-FFF2-40B4-BE49-F238E27FC236}">
                <a16:creationId xmlns:a16="http://schemas.microsoft.com/office/drawing/2014/main" id="{99E0EA74-FEE1-E5C0-FB0B-6D796AA181FF}"/>
              </a:ext>
            </a:extLst>
          </p:cNvPr>
          <p:cNvSpPr/>
          <p:nvPr/>
        </p:nvSpPr>
        <p:spPr>
          <a:xfrm>
            <a:off x="2711626" y="1479514"/>
            <a:ext cx="2016224" cy="576064"/>
          </a:xfrm>
          <a:prstGeom prst="rect">
            <a:avLst/>
          </a:prstGeom>
          <a:solidFill>
            <a:srgbClr val="FFB53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b="1" dirty="0">
                <a:solidFill>
                  <a:srgbClr val="122457"/>
                </a:solidFill>
              </a:rPr>
              <a:t>Week van 9 maart </a:t>
            </a:r>
          </a:p>
        </p:txBody>
      </p:sp>
      <p:sp>
        <p:nvSpPr>
          <p:cNvPr id="11" name="Rechthoek 10">
            <a:extLst>
              <a:ext uri="{FF2B5EF4-FFF2-40B4-BE49-F238E27FC236}">
                <a16:creationId xmlns:a16="http://schemas.microsoft.com/office/drawing/2014/main" id="{657958FC-E452-999B-9A8A-A090F035437C}"/>
              </a:ext>
            </a:extLst>
          </p:cNvPr>
          <p:cNvSpPr/>
          <p:nvPr/>
        </p:nvSpPr>
        <p:spPr>
          <a:xfrm>
            <a:off x="2711625" y="2063082"/>
            <a:ext cx="2016225" cy="3878694"/>
          </a:xfrm>
          <a:prstGeom prst="rect">
            <a:avLst/>
          </a:prstGeom>
          <a:solidFill>
            <a:srgbClr val="FFB53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solidFill>
                  <a:srgbClr val="122457"/>
                </a:solidFill>
              </a:rPr>
              <a:t>Online bijeenkomst met leden interne </a:t>
            </a:r>
            <a:r>
              <a:rPr lang="nl-NL">
                <a:solidFill>
                  <a:srgbClr val="122457"/>
                </a:solidFill>
              </a:rPr>
              <a:t>Vecon adviesgroepen </a:t>
            </a:r>
            <a:r>
              <a:rPr lang="nl-NL" dirty="0">
                <a:solidFill>
                  <a:srgbClr val="122457"/>
                </a:solidFill>
              </a:rPr>
              <a:t>en leden kerngroep curriculum  om input te verzamelen en af te stemmen</a:t>
            </a:r>
          </a:p>
        </p:txBody>
      </p:sp>
      <p:sp>
        <p:nvSpPr>
          <p:cNvPr id="12" name="Rechthoek 11">
            <a:extLst>
              <a:ext uri="{FF2B5EF4-FFF2-40B4-BE49-F238E27FC236}">
                <a16:creationId xmlns:a16="http://schemas.microsoft.com/office/drawing/2014/main" id="{99BA358C-06DE-DC32-19C5-2B6820580EC7}"/>
              </a:ext>
            </a:extLst>
          </p:cNvPr>
          <p:cNvSpPr/>
          <p:nvPr/>
        </p:nvSpPr>
        <p:spPr>
          <a:xfrm>
            <a:off x="5015883" y="1487018"/>
            <a:ext cx="2016224" cy="576064"/>
          </a:xfrm>
          <a:prstGeom prst="rect">
            <a:avLst/>
          </a:prstGeom>
          <a:solidFill>
            <a:srgbClr val="FFB53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b="1" dirty="0">
                <a:solidFill>
                  <a:srgbClr val="122457"/>
                </a:solidFill>
              </a:rPr>
              <a:t>9 tot 16 maart september</a:t>
            </a:r>
          </a:p>
        </p:txBody>
      </p:sp>
      <p:sp>
        <p:nvSpPr>
          <p:cNvPr id="13" name="Rechthoek 12">
            <a:extLst>
              <a:ext uri="{FF2B5EF4-FFF2-40B4-BE49-F238E27FC236}">
                <a16:creationId xmlns:a16="http://schemas.microsoft.com/office/drawing/2014/main" id="{3ED9C620-C708-EBBC-4FDE-5F364105A1C8}"/>
              </a:ext>
            </a:extLst>
          </p:cNvPr>
          <p:cNvSpPr/>
          <p:nvPr/>
        </p:nvSpPr>
        <p:spPr>
          <a:xfrm>
            <a:off x="5015882" y="2070586"/>
            <a:ext cx="2016225" cy="3871190"/>
          </a:xfrm>
          <a:prstGeom prst="rect">
            <a:avLst/>
          </a:prstGeom>
          <a:solidFill>
            <a:srgbClr val="FFB53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solidFill>
                  <a:srgbClr val="122457"/>
                </a:solidFill>
              </a:rPr>
              <a:t>Kerngroep verzamelt, combineert en redigeert input uit de interne Vecon adviesgroepen, stemt dit af met overige partijen uit de vakkamer </a:t>
            </a:r>
            <a:r>
              <a:rPr lang="nl-NL" dirty="0" err="1">
                <a:solidFill>
                  <a:srgbClr val="122457"/>
                </a:solidFill>
              </a:rPr>
              <a:t>eco</a:t>
            </a:r>
            <a:r>
              <a:rPr lang="nl-NL" dirty="0">
                <a:solidFill>
                  <a:srgbClr val="122457"/>
                </a:solidFill>
              </a:rPr>
              <a:t> en </a:t>
            </a:r>
            <a:r>
              <a:rPr lang="nl-NL" dirty="0" err="1">
                <a:solidFill>
                  <a:srgbClr val="122457"/>
                </a:solidFill>
              </a:rPr>
              <a:t>beco</a:t>
            </a:r>
            <a:r>
              <a:rPr lang="nl-NL" dirty="0">
                <a:solidFill>
                  <a:srgbClr val="122457"/>
                </a:solidFill>
              </a:rPr>
              <a:t> en komt tot een voorlopige Vecon reactie op T4 en T5 </a:t>
            </a:r>
          </a:p>
        </p:txBody>
      </p:sp>
      <p:sp>
        <p:nvSpPr>
          <p:cNvPr id="15" name="Rechthoek 14">
            <a:extLst>
              <a:ext uri="{FF2B5EF4-FFF2-40B4-BE49-F238E27FC236}">
                <a16:creationId xmlns:a16="http://schemas.microsoft.com/office/drawing/2014/main" id="{AE6E2874-C4CB-C82B-883A-048C8F8AEED1}"/>
              </a:ext>
            </a:extLst>
          </p:cNvPr>
          <p:cNvSpPr/>
          <p:nvPr/>
        </p:nvSpPr>
        <p:spPr>
          <a:xfrm>
            <a:off x="7320140" y="1472010"/>
            <a:ext cx="2016224" cy="576064"/>
          </a:xfrm>
          <a:prstGeom prst="rect">
            <a:avLst/>
          </a:prstGeom>
          <a:solidFill>
            <a:srgbClr val="FFB53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b="1" dirty="0">
                <a:solidFill>
                  <a:srgbClr val="122457"/>
                </a:solidFill>
              </a:rPr>
              <a:t>16 tot 27 maart</a:t>
            </a:r>
          </a:p>
        </p:txBody>
      </p:sp>
      <p:sp>
        <p:nvSpPr>
          <p:cNvPr id="16" name="Rechthoek 15">
            <a:extLst>
              <a:ext uri="{FF2B5EF4-FFF2-40B4-BE49-F238E27FC236}">
                <a16:creationId xmlns:a16="http://schemas.microsoft.com/office/drawing/2014/main" id="{6DAB3A8A-80AA-EF27-E3AB-100A0F6078B3}"/>
              </a:ext>
            </a:extLst>
          </p:cNvPr>
          <p:cNvSpPr/>
          <p:nvPr/>
        </p:nvSpPr>
        <p:spPr>
          <a:xfrm>
            <a:off x="7320139" y="2055578"/>
            <a:ext cx="2016225" cy="3871190"/>
          </a:xfrm>
          <a:prstGeom prst="rect">
            <a:avLst/>
          </a:prstGeom>
          <a:solidFill>
            <a:srgbClr val="FFB53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solidFill>
                  <a:srgbClr val="122457"/>
                </a:solidFill>
              </a:rPr>
              <a:t>Leden interne Vecon adviesgroep ontvangen de voorlopige Vecon reactie op T4 en T5, lezen dit, vormen hun oordeel en sturen hun reactie aan de kerngroep</a:t>
            </a:r>
          </a:p>
        </p:txBody>
      </p:sp>
      <p:sp>
        <p:nvSpPr>
          <p:cNvPr id="17" name="Rechthoek 16">
            <a:extLst>
              <a:ext uri="{FF2B5EF4-FFF2-40B4-BE49-F238E27FC236}">
                <a16:creationId xmlns:a16="http://schemas.microsoft.com/office/drawing/2014/main" id="{726811AA-034E-1DA9-16D1-423B6A058E58}"/>
              </a:ext>
            </a:extLst>
          </p:cNvPr>
          <p:cNvSpPr/>
          <p:nvPr/>
        </p:nvSpPr>
        <p:spPr>
          <a:xfrm>
            <a:off x="9624397" y="1472010"/>
            <a:ext cx="2016224" cy="576064"/>
          </a:xfrm>
          <a:prstGeom prst="rect">
            <a:avLst/>
          </a:prstGeom>
          <a:solidFill>
            <a:srgbClr val="FFB53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b="1" dirty="0">
                <a:solidFill>
                  <a:srgbClr val="122457"/>
                </a:solidFill>
              </a:rPr>
              <a:t>Week van 29 maart </a:t>
            </a:r>
          </a:p>
        </p:txBody>
      </p:sp>
      <p:sp>
        <p:nvSpPr>
          <p:cNvPr id="18" name="Rechthoek 17">
            <a:extLst>
              <a:ext uri="{FF2B5EF4-FFF2-40B4-BE49-F238E27FC236}">
                <a16:creationId xmlns:a16="http://schemas.microsoft.com/office/drawing/2014/main" id="{7F75CF7E-C2CC-394B-8D4B-AC345C6864BC}"/>
              </a:ext>
            </a:extLst>
          </p:cNvPr>
          <p:cNvSpPr/>
          <p:nvPr/>
        </p:nvSpPr>
        <p:spPr>
          <a:xfrm>
            <a:off x="9624396" y="2070586"/>
            <a:ext cx="2016225" cy="3520887"/>
          </a:xfrm>
          <a:prstGeom prst="rect">
            <a:avLst/>
          </a:prstGeom>
          <a:solidFill>
            <a:srgbClr val="FFB53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solidFill>
                  <a:srgbClr val="122457"/>
                </a:solidFill>
              </a:rPr>
              <a:t>Tweede online bijeenkomst met leden interne Vecon adviesgroep en leden kerngroep curriculum om te komen tot eensluidend Vecon advies over T4 en T5</a:t>
            </a:r>
          </a:p>
        </p:txBody>
      </p:sp>
      <p:sp>
        <p:nvSpPr>
          <p:cNvPr id="19" name="TextBox 8">
            <a:extLst>
              <a:ext uri="{FF2B5EF4-FFF2-40B4-BE49-F238E27FC236}">
                <a16:creationId xmlns:a16="http://schemas.microsoft.com/office/drawing/2014/main" id="{A4480493-E383-8ECE-9BFE-35A14CC2D6C4}"/>
              </a:ext>
            </a:extLst>
          </p:cNvPr>
          <p:cNvSpPr txBox="1"/>
          <p:nvPr/>
        </p:nvSpPr>
        <p:spPr>
          <a:xfrm>
            <a:off x="930941" y="633462"/>
            <a:ext cx="9865096" cy="923330"/>
          </a:xfrm>
          <a:prstGeom prst="rect">
            <a:avLst/>
          </a:prstGeom>
          <a:noFill/>
        </p:spPr>
        <p:txBody>
          <a:bodyPr wrap="square" rtlCol="0">
            <a:spAutoFit/>
          </a:bodyPr>
          <a:lstStyle/>
          <a:p>
            <a:pPr>
              <a:spcAft>
                <a:spcPts val="300"/>
              </a:spcAft>
            </a:pPr>
            <a:r>
              <a:rPr lang="nl-NL" sz="5400" b="1" dirty="0">
                <a:solidFill>
                  <a:srgbClr val="122457"/>
                </a:solidFill>
                <a:latin typeface="Ysans Std" panose="020B0503050603060204" pitchFamily="34" charset="0"/>
              </a:rPr>
              <a:t>Proces adviesperiode 3</a:t>
            </a:r>
            <a:endParaRPr lang="en-NL" sz="5400" b="1" dirty="0">
              <a:solidFill>
                <a:srgbClr val="122457"/>
              </a:solidFill>
              <a:latin typeface="Ysans Std" panose="020B0503050603060204" pitchFamily="34" charset="0"/>
            </a:endParaRPr>
          </a:p>
        </p:txBody>
      </p:sp>
    </p:spTree>
    <p:extLst>
      <p:ext uri="{BB962C8B-B14F-4D97-AF65-F5344CB8AC3E}">
        <p14:creationId xmlns:p14="http://schemas.microsoft.com/office/powerpoint/2010/main" val="392207293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47162</TotalTime>
  <Words>771</Words>
  <Application>Microsoft Macintosh PowerPoint</Application>
  <PresentationFormat>Breedbeeld</PresentationFormat>
  <Paragraphs>61</Paragraphs>
  <Slides>6</Slides>
  <Notes>5</Notes>
  <HiddenSlides>0</HiddenSlides>
  <MMClips>0</MMClips>
  <ScaleCrop>false</ScaleCrop>
  <HeadingPairs>
    <vt:vector size="6" baseType="variant">
      <vt:variant>
        <vt:lpstr>Gebruikte lettertypen</vt:lpstr>
      </vt:variant>
      <vt:variant>
        <vt:i4>5</vt:i4>
      </vt:variant>
      <vt:variant>
        <vt:lpstr>Thema</vt:lpstr>
      </vt:variant>
      <vt:variant>
        <vt:i4>1</vt:i4>
      </vt:variant>
      <vt:variant>
        <vt:lpstr>Diatitels</vt:lpstr>
      </vt:variant>
      <vt:variant>
        <vt:i4>6</vt:i4>
      </vt:variant>
    </vt:vector>
  </HeadingPairs>
  <TitlesOfParts>
    <vt:vector size="12" baseType="lpstr">
      <vt:lpstr>Aptos</vt:lpstr>
      <vt:lpstr>Aptos Display</vt:lpstr>
      <vt:lpstr>Arial</vt:lpstr>
      <vt:lpstr>Trade Gothic Next Rounded</vt:lpstr>
      <vt:lpstr>Ysans Std</vt:lpstr>
      <vt:lpstr>Office Theme</vt:lpstr>
      <vt:lpstr>  </vt:lpstr>
      <vt:lpstr>PowerPoint-presentatie</vt:lpstr>
      <vt:lpstr>PowerPoint-presentatie</vt:lpstr>
      <vt:lpstr>PowerPoint-presentatie</vt:lpstr>
      <vt:lpstr>PowerPoint-presentatie</vt:lpstr>
      <vt:lpstr>PowerPoint-presentatie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Noelle Haafkes</dc:creator>
  <cp:lastModifiedBy>Bastiaan van der Broek</cp:lastModifiedBy>
  <cp:revision>29</cp:revision>
  <dcterms:created xsi:type="dcterms:W3CDTF">2024-06-14T11:50:05Z</dcterms:created>
  <dcterms:modified xsi:type="dcterms:W3CDTF">2026-02-05T08:33:23Z</dcterms:modified>
</cp:coreProperties>
</file>