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80" r:id="rId4"/>
    <p:sldId id="282" r:id="rId5"/>
    <p:sldId id="284" r:id="rId6"/>
    <p:sldId id="266" r:id="rId7"/>
    <p:sldId id="285" r:id="rId8"/>
    <p:sldId id="268" r:id="rId9"/>
    <p:sldId id="287" r:id="rId10"/>
    <p:sldId id="265" r:id="rId11"/>
    <p:sldId id="288" r:id="rId12"/>
  </p:sldIdLst>
  <p:sldSz cx="12192000" cy="6858000"/>
  <p:notesSz cx="6858000" cy="9144000"/>
  <p:defaultText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62" userDrawn="1">
          <p15:clr>
            <a:srgbClr val="A4A3A4"/>
          </p15:clr>
        </p15:guide>
        <p15:guide id="2" pos="3205"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F7589E1-1464-0E1B-6252-D9C50D6B2897}" name="Bastiaan van der Broek" initials="Bv" userId="2828f621cf42da1e" providerId="Windows Live"/>
  <p188:author id="{53D8CBF0-6FA4-99FE-1EB5-BC94693E27C9}" name="Henk v.d. Boomgaard" initials="Hv" userId="f9a23c9269fddc92"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2457"/>
    <a:srgbClr val="FFB53F"/>
    <a:srgbClr val="01C0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969"/>
    <p:restoredTop sz="81738"/>
  </p:normalViewPr>
  <p:slideViewPr>
    <p:cSldViewPr>
      <p:cViewPr varScale="1">
        <p:scale>
          <a:sx n="130" d="100"/>
          <a:sy n="130" d="100"/>
        </p:scale>
        <p:origin x="1152" y="176"/>
      </p:cViewPr>
      <p:guideLst>
        <p:guide orient="horz" pos="1162"/>
        <p:guide pos="3205"/>
      </p:guideLst>
    </p:cSldViewPr>
  </p:slideViewPr>
  <p:notesTextViewPr>
    <p:cViewPr>
      <p:scale>
        <a:sx n="140" d="100"/>
        <a:sy n="14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DEDD48-D59C-814E-83B9-729145369CA8}" type="datetimeFigureOut">
              <a:rPr lang="en-NL" smtClean="0"/>
              <a:t>1/9/25</a:t>
            </a:fld>
            <a:endParaRPr lang="en-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D293B6-D0A9-414C-8F96-C6AD16887DE7}" type="slidenum">
              <a:rPr lang="en-NL" smtClean="0"/>
              <a:t>‹nr.›</a:t>
            </a:fld>
            <a:endParaRPr lang="en-NL"/>
          </a:p>
        </p:txBody>
      </p:sp>
    </p:spTree>
    <p:extLst>
      <p:ext uri="{BB962C8B-B14F-4D97-AF65-F5344CB8AC3E}">
        <p14:creationId xmlns:p14="http://schemas.microsoft.com/office/powerpoint/2010/main" val="4081730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None/>
            </a:pPr>
            <a:endParaRPr lang="nl-NL" sz="1100" b="0" i="0" dirty="0">
              <a:solidFill>
                <a:srgbClr val="FF6B00"/>
              </a:solidFill>
              <a:effectLst/>
              <a:latin typeface="+mn-lt"/>
            </a:endParaRPr>
          </a:p>
        </p:txBody>
      </p:sp>
      <p:sp>
        <p:nvSpPr>
          <p:cNvPr id="4" name="Slide Number Placeholder 3"/>
          <p:cNvSpPr>
            <a:spLocks noGrp="1"/>
          </p:cNvSpPr>
          <p:nvPr>
            <p:ph type="sldNum" sz="quarter" idx="5"/>
          </p:nvPr>
        </p:nvSpPr>
        <p:spPr/>
        <p:txBody>
          <a:bodyPr/>
          <a:lstStyle/>
          <a:p>
            <a:fld id="{5CD293B6-D0A9-414C-8F96-C6AD16887DE7}" type="slidenum">
              <a:rPr lang="en-NL" smtClean="0"/>
              <a:t>2</a:t>
            </a:fld>
            <a:endParaRPr lang="en-NL"/>
          </a:p>
        </p:txBody>
      </p:sp>
    </p:spTree>
    <p:extLst>
      <p:ext uri="{BB962C8B-B14F-4D97-AF65-F5344CB8AC3E}">
        <p14:creationId xmlns:p14="http://schemas.microsoft.com/office/powerpoint/2010/main" val="7800182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39A43E-2EE4-79E5-792A-DCD8D0AEED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72F78F-3393-ADF7-8061-9270004333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6F0ABE-6502-D127-B327-2AEB4C0A95AB}"/>
              </a:ext>
            </a:extLst>
          </p:cNvPr>
          <p:cNvSpPr>
            <a:spLocks noGrp="1"/>
          </p:cNvSpPr>
          <p:nvPr>
            <p:ph type="body" idx="1"/>
          </p:nvPr>
        </p:nvSpPr>
        <p:spPr/>
        <p:txBody>
          <a:bodyPr/>
          <a:lstStyle/>
          <a:p>
            <a:endParaRPr lang="nl-NL" b="0" u="none" dirty="0"/>
          </a:p>
        </p:txBody>
      </p:sp>
      <p:sp>
        <p:nvSpPr>
          <p:cNvPr id="4" name="Slide Number Placeholder 3">
            <a:extLst>
              <a:ext uri="{FF2B5EF4-FFF2-40B4-BE49-F238E27FC236}">
                <a16:creationId xmlns:a16="http://schemas.microsoft.com/office/drawing/2014/main" id="{E82F3D81-E7AE-09A7-BA97-7325EC827A95}"/>
              </a:ext>
            </a:extLst>
          </p:cNvPr>
          <p:cNvSpPr>
            <a:spLocks noGrp="1"/>
          </p:cNvSpPr>
          <p:nvPr>
            <p:ph type="sldNum" sz="quarter" idx="5"/>
          </p:nvPr>
        </p:nvSpPr>
        <p:spPr/>
        <p:txBody>
          <a:bodyPr/>
          <a:lstStyle/>
          <a:p>
            <a:fld id="{5CD293B6-D0A9-414C-8F96-C6AD16887DE7}" type="slidenum">
              <a:rPr lang="en-NL" smtClean="0"/>
              <a:t>11</a:t>
            </a:fld>
            <a:endParaRPr lang="en-NL"/>
          </a:p>
        </p:txBody>
      </p:sp>
    </p:spTree>
    <p:extLst>
      <p:ext uri="{BB962C8B-B14F-4D97-AF65-F5344CB8AC3E}">
        <p14:creationId xmlns:p14="http://schemas.microsoft.com/office/powerpoint/2010/main" val="3132390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6A0BE-332A-966C-AA36-0E6A650148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1A6621-EA8E-DAA8-3F4D-7FCBBBECAA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955E33-521D-61A8-F9D1-98A0A4EE4CFD}"/>
              </a:ext>
            </a:extLst>
          </p:cNvPr>
          <p:cNvSpPr>
            <a:spLocks noGrp="1"/>
          </p:cNvSpPr>
          <p:nvPr>
            <p:ph type="body" idx="1"/>
          </p:nvPr>
        </p:nvSpPr>
        <p:spPr/>
        <p:txBody>
          <a:bodyPr/>
          <a:lstStyle/>
          <a:p>
            <a:endParaRPr lang="en-NL" i="0" dirty="0"/>
          </a:p>
        </p:txBody>
      </p:sp>
      <p:sp>
        <p:nvSpPr>
          <p:cNvPr id="4" name="Slide Number Placeholder 3">
            <a:extLst>
              <a:ext uri="{FF2B5EF4-FFF2-40B4-BE49-F238E27FC236}">
                <a16:creationId xmlns:a16="http://schemas.microsoft.com/office/drawing/2014/main" id="{2A1CB657-C318-479C-0038-6B928353D466}"/>
              </a:ext>
            </a:extLst>
          </p:cNvPr>
          <p:cNvSpPr>
            <a:spLocks noGrp="1"/>
          </p:cNvSpPr>
          <p:nvPr>
            <p:ph type="sldNum" sz="quarter" idx="5"/>
          </p:nvPr>
        </p:nvSpPr>
        <p:spPr/>
        <p:txBody>
          <a:bodyPr/>
          <a:lstStyle/>
          <a:p>
            <a:fld id="{5CD293B6-D0A9-414C-8F96-C6AD16887DE7}" type="slidenum">
              <a:rPr lang="en-NL" smtClean="0"/>
              <a:t>3</a:t>
            </a:fld>
            <a:endParaRPr lang="en-NL"/>
          </a:p>
        </p:txBody>
      </p:sp>
    </p:spTree>
    <p:extLst>
      <p:ext uri="{BB962C8B-B14F-4D97-AF65-F5344CB8AC3E}">
        <p14:creationId xmlns:p14="http://schemas.microsoft.com/office/powerpoint/2010/main" val="36039282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E64614-6E6F-ABF6-7C4D-3D3EEA8D61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23EA63-4618-A280-CC3C-867F23BFA7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45D22C-5508-C60B-C97E-9FC1436D9373}"/>
              </a:ext>
            </a:extLst>
          </p:cNvPr>
          <p:cNvSpPr>
            <a:spLocks noGrp="1"/>
          </p:cNvSpPr>
          <p:nvPr>
            <p:ph type="body" idx="1"/>
          </p:nvPr>
        </p:nvSpPr>
        <p:spPr/>
        <p:txBody>
          <a:bodyPr/>
          <a:lstStyle/>
          <a:p>
            <a:endParaRPr lang="nl-NL" b="0" u="none" dirty="0"/>
          </a:p>
        </p:txBody>
      </p:sp>
      <p:sp>
        <p:nvSpPr>
          <p:cNvPr id="4" name="Slide Number Placeholder 3">
            <a:extLst>
              <a:ext uri="{FF2B5EF4-FFF2-40B4-BE49-F238E27FC236}">
                <a16:creationId xmlns:a16="http://schemas.microsoft.com/office/drawing/2014/main" id="{63DE624E-3153-005B-491B-BD94EF58FDE7}"/>
              </a:ext>
            </a:extLst>
          </p:cNvPr>
          <p:cNvSpPr>
            <a:spLocks noGrp="1"/>
          </p:cNvSpPr>
          <p:nvPr>
            <p:ph type="sldNum" sz="quarter" idx="5"/>
          </p:nvPr>
        </p:nvSpPr>
        <p:spPr/>
        <p:txBody>
          <a:bodyPr/>
          <a:lstStyle/>
          <a:p>
            <a:fld id="{5CD293B6-D0A9-414C-8F96-C6AD16887DE7}" type="slidenum">
              <a:rPr lang="en-NL" smtClean="0"/>
              <a:t>4</a:t>
            </a:fld>
            <a:endParaRPr lang="en-NL"/>
          </a:p>
        </p:txBody>
      </p:sp>
    </p:spTree>
    <p:extLst>
      <p:ext uri="{BB962C8B-B14F-4D97-AF65-F5344CB8AC3E}">
        <p14:creationId xmlns:p14="http://schemas.microsoft.com/office/powerpoint/2010/main" val="12021420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DB4FBB-35E2-C9AB-16C6-C871E0DEB8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0DFAA0-2630-BD2C-194D-0E7A039949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80CF27-65E8-5709-0AF1-DF69DD64C3A8}"/>
              </a:ext>
            </a:extLst>
          </p:cNvPr>
          <p:cNvSpPr>
            <a:spLocks noGrp="1"/>
          </p:cNvSpPr>
          <p:nvPr>
            <p:ph type="body" idx="1"/>
          </p:nvPr>
        </p:nvSpPr>
        <p:spPr/>
        <p:txBody>
          <a:bodyPr/>
          <a:lstStyle/>
          <a:p>
            <a:endParaRPr lang="en-NL" i="0" dirty="0"/>
          </a:p>
        </p:txBody>
      </p:sp>
      <p:sp>
        <p:nvSpPr>
          <p:cNvPr id="4" name="Slide Number Placeholder 3">
            <a:extLst>
              <a:ext uri="{FF2B5EF4-FFF2-40B4-BE49-F238E27FC236}">
                <a16:creationId xmlns:a16="http://schemas.microsoft.com/office/drawing/2014/main" id="{CEFDE656-A135-18F6-F631-1358565B75C0}"/>
              </a:ext>
            </a:extLst>
          </p:cNvPr>
          <p:cNvSpPr>
            <a:spLocks noGrp="1"/>
          </p:cNvSpPr>
          <p:nvPr>
            <p:ph type="sldNum" sz="quarter" idx="5"/>
          </p:nvPr>
        </p:nvSpPr>
        <p:spPr/>
        <p:txBody>
          <a:bodyPr/>
          <a:lstStyle/>
          <a:p>
            <a:fld id="{5CD293B6-D0A9-414C-8F96-C6AD16887DE7}" type="slidenum">
              <a:rPr lang="en-NL" smtClean="0"/>
              <a:t>5</a:t>
            </a:fld>
            <a:endParaRPr lang="en-NL"/>
          </a:p>
        </p:txBody>
      </p:sp>
    </p:spTree>
    <p:extLst>
      <p:ext uri="{BB962C8B-B14F-4D97-AF65-F5344CB8AC3E}">
        <p14:creationId xmlns:p14="http://schemas.microsoft.com/office/powerpoint/2010/main" val="11355920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i="0" dirty="0"/>
          </a:p>
        </p:txBody>
      </p:sp>
      <p:sp>
        <p:nvSpPr>
          <p:cNvPr id="4" name="Slide Number Placeholder 3"/>
          <p:cNvSpPr>
            <a:spLocks noGrp="1"/>
          </p:cNvSpPr>
          <p:nvPr>
            <p:ph type="sldNum" sz="quarter" idx="5"/>
          </p:nvPr>
        </p:nvSpPr>
        <p:spPr/>
        <p:txBody>
          <a:bodyPr/>
          <a:lstStyle/>
          <a:p>
            <a:fld id="{5CD293B6-D0A9-414C-8F96-C6AD16887DE7}" type="slidenum">
              <a:rPr lang="en-NL" smtClean="0"/>
              <a:t>6</a:t>
            </a:fld>
            <a:endParaRPr lang="en-NL"/>
          </a:p>
        </p:txBody>
      </p:sp>
    </p:spTree>
    <p:extLst>
      <p:ext uri="{BB962C8B-B14F-4D97-AF65-F5344CB8AC3E}">
        <p14:creationId xmlns:p14="http://schemas.microsoft.com/office/powerpoint/2010/main" val="27371949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42C108-0896-48B2-A24A-6089E1926E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F7BAFB-039E-3528-B27E-B204493104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F346F7-14F2-6B0E-B37C-6C47C55A3E8A}"/>
              </a:ext>
            </a:extLst>
          </p:cNvPr>
          <p:cNvSpPr>
            <a:spLocks noGrp="1"/>
          </p:cNvSpPr>
          <p:nvPr>
            <p:ph type="body" idx="1"/>
          </p:nvPr>
        </p:nvSpPr>
        <p:spPr/>
        <p:txBody>
          <a:bodyPr/>
          <a:lstStyle/>
          <a:p>
            <a:endParaRPr lang="nl-NL" b="0" u="none" dirty="0"/>
          </a:p>
        </p:txBody>
      </p:sp>
      <p:sp>
        <p:nvSpPr>
          <p:cNvPr id="4" name="Slide Number Placeholder 3">
            <a:extLst>
              <a:ext uri="{FF2B5EF4-FFF2-40B4-BE49-F238E27FC236}">
                <a16:creationId xmlns:a16="http://schemas.microsoft.com/office/drawing/2014/main" id="{C59AB62E-A309-03CA-2113-72EA9293901E}"/>
              </a:ext>
            </a:extLst>
          </p:cNvPr>
          <p:cNvSpPr>
            <a:spLocks noGrp="1"/>
          </p:cNvSpPr>
          <p:nvPr>
            <p:ph type="sldNum" sz="quarter" idx="5"/>
          </p:nvPr>
        </p:nvSpPr>
        <p:spPr/>
        <p:txBody>
          <a:bodyPr/>
          <a:lstStyle/>
          <a:p>
            <a:fld id="{5CD293B6-D0A9-414C-8F96-C6AD16887DE7}" type="slidenum">
              <a:rPr lang="en-NL" smtClean="0"/>
              <a:t>7</a:t>
            </a:fld>
            <a:endParaRPr lang="en-NL"/>
          </a:p>
        </p:txBody>
      </p:sp>
    </p:spTree>
    <p:extLst>
      <p:ext uri="{BB962C8B-B14F-4D97-AF65-F5344CB8AC3E}">
        <p14:creationId xmlns:p14="http://schemas.microsoft.com/office/powerpoint/2010/main" val="40214246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i="0" dirty="0"/>
          </a:p>
        </p:txBody>
      </p:sp>
      <p:sp>
        <p:nvSpPr>
          <p:cNvPr id="4" name="Slide Number Placeholder 3"/>
          <p:cNvSpPr>
            <a:spLocks noGrp="1"/>
          </p:cNvSpPr>
          <p:nvPr>
            <p:ph type="sldNum" sz="quarter" idx="5"/>
          </p:nvPr>
        </p:nvSpPr>
        <p:spPr/>
        <p:txBody>
          <a:bodyPr/>
          <a:lstStyle/>
          <a:p>
            <a:fld id="{5CD293B6-D0A9-414C-8F96-C6AD16887DE7}" type="slidenum">
              <a:rPr lang="en-NL" smtClean="0"/>
              <a:t>8</a:t>
            </a:fld>
            <a:endParaRPr lang="en-NL"/>
          </a:p>
        </p:txBody>
      </p:sp>
    </p:spTree>
    <p:extLst>
      <p:ext uri="{BB962C8B-B14F-4D97-AF65-F5344CB8AC3E}">
        <p14:creationId xmlns:p14="http://schemas.microsoft.com/office/powerpoint/2010/main" val="24767168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4C72E2-2AD7-8525-CDD3-62F6FAF384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32CDA3-BE0F-BA84-B29D-E5FF6D8514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860533-4380-042B-E501-606A8D3E1077}"/>
              </a:ext>
            </a:extLst>
          </p:cNvPr>
          <p:cNvSpPr>
            <a:spLocks noGrp="1"/>
          </p:cNvSpPr>
          <p:nvPr>
            <p:ph type="body" idx="1"/>
          </p:nvPr>
        </p:nvSpPr>
        <p:spPr/>
        <p:txBody>
          <a:bodyPr/>
          <a:lstStyle/>
          <a:p>
            <a:endParaRPr lang="nl-NL" b="0" u="none" dirty="0"/>
          </a:p>
        </p:txBody>
      </p:sp>
      <p:sp>
        <p:nvSpPr>
          <p:cNvPr id="4" name="Slide Number Placeholder 3">
            <a:extLst>
              <a:ext uri="{FF2B5EF4-FFF2-40B4-BE49-F238E27FC236}">
                <a16:creationId xmlns:a16="http://schemas.microsoft.com/office/drawing/2014/main" id="{286A1FD0-201A-E9A8-68B2-471CB5BE21D7}"/>
              </a:ext>
            </a:extLst>
          </p:cNvPr>
          <p:cNvSpPr>
            <a:spLocks noGrp="1"/>
          </p:cNvSpPr>
          <p:nvPr>
            <p:ph type="sldNum" sz="quarter" idx="5"/>
          </p:nvPr>
        </p:nvSpPr>
        <p:spPr/>
        <p:txBody>
          <a:bodyPr/>
          <a:lstStyle/>
          <a:p>
            <a:fld id="{5CD293B6-D0A9-414C-8F96-C6AD16887DE7}" type="slidenum">
              <a:rPr lang="en-NL" smtClean="0"/>
              <a:t>9</a:t>
            </a:fld>
            <a:endParaRPr lang="en-NL"/>
          </a:p>
        </p:txBody>
      </p:sp>
    </p:spTree>
    <p:extLst>
      <p:ext uri="{BB962C8B-B14F-4D97-AF65-F5344CB8AC3E}">
        <p14:creationId xmlns:p14="http://schemas.microsoft.com/office/powerpoint/2010/main" val="30431961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dirty="0"/>
          </a:p>
        </p:txBody>
      </p:sp>
      <p:sp>
        <p:nvSpPr>
          <p:cNvPr id="4" name="Slide Number Placeholder 3"/>
          <p:cNvSpPr>
            <a:spLocks noGrp="1"/>
          </p:cNvSpPr>
          <p:nvPr>
            <p:ph type="sldNum" sz="quarter" idx="5"/>
          </p:nvPr>
        </p:nvSpPr>
        <p:spPr/>
        <p:txBody>
          <a:bodyPr/>
          <a:lstStyle/>
          <a:p>
            <a:fld id="{5CD293B6-D0A9-414C-8F96-C6AD16887DE7}" type="slidenum">
              <a:rPr lang="en-NL" smtClean="0"/>
              <a:t>10</a:t>
            </a:fld>
            <a:endParaRPr lang="en-NL"/>
          </a:p>
        </p:txBody>
      </p:sp>
    </p:spTree>
    <p:extLst>
      <p:ext uri="{BB962C8B-B14F-4D97-AF65-F5344CB8AC3E}">
        <p14:creationId xmlns:p14="http://schemas.microsoft.com/office/powerpoint/2010/main" val="37070678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3AACC-DF95-E5AC-466F-4E49B9AA356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NL"/>
          </a:p>
        </p:txBody>
      </p:sp>
      <p:sp>
        <p:nvSpPr>
          <p:cNvPr id="3" name="Subtitle 2">
            <a:extLst>
              <a:ext uri="{FF2B5EF4-FFF2-40B4-BE49-F238E27FC236}">
                <a16:creationId xmlns:a16="http://schemas.microsoft.com/office/drawing/2014/main" id="{8A572CF8-16C3-68F7-A405-8965FE830B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NL"/>
          </a:p>
        </p:txBody>
      </p:sp>
      <p:sp>
        <p:nvSpPr>
          <p:cNvPr id="4" name="Date Placeholder 3">
            <a:extLst>
              <a:ext uri="{FF2B5EF4-FFF2-40B4-BE49-F238E27FC236}">
                <a16:creationId xmlns:a16="http://schemas.microsoft.com/office/drawing/2014/main" id="{9B5D58EA-895C-3AD1-6110-FB36492D8F19}"/>
              </a:ext>
            </a:extLst>
          </p:cNvPr>
          <p:cNvSpPr>
            <a:spLocks noGrp="1"/>
          </p:cNvSpPr>
          <p:nvPr>
            <p:ph type="dt" sz="half" idx="10"/>
          </p:nvPr>
        </p:nvSpPr>
        <p:spPr/>
        <p:txBody>
          <a:bodyPr/>
          <a:lstStyle/>
          <a:p>
            <a:fld id="{003C1E79-C4F6-4C47-A102-FA9A4FF297D4}" type="datetimeFigureOut">
              <a:rPr lang="en-NL" smtClean="0"/>
              <a:t>1/9/25</a:t>
            </a:fld>
            <a:endParaRPr lang="en-NL"/>
          </a:p>
        </p:txBody>
      </p:sp>
      <p:sp>
        <p:nvSpPr>
          <p:cNvPr id="5" name="Footer Placeholder 4">
            <a:extLst>
              <a:ext uri="{FF2B5EF4-FFF2-40B4-BE49-F238E27FC236}">
                <a16:creationId xmlns:a16="http://schemas.microsoft.com/office/drawing/2014/main" id="{314221D6-689A-EC2B-C893-9CF63CA25B92}"/>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86F52D60-789E-F303-821A-F5B8E035FF23}"/>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1694348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31866-5AFC-D3CF-8986-3BC66DE1B52B}"/>
              </a:ext>
            </a:extLst>
          </p:cNvPr>
          <p:cNvSpPr>
            <a:spLocks noGrp="1"/>
          </p:cNvSpPr>
          <p:nvPr>
            <p:ph type="title"/>
          </p:nvPr>
        </p:nvSpPr>
        <p:spPr/>
        <p:txBody>
          <a:bodyPr/>
          <a:lstStyle/>
          <a:p>
            <a:r>
              <a:rPr lang="en-GB"/>
              <a:t>Click to edit Master title style</a:t>
            </a:r>
            <a:endParaRPr lang="en-NL"/>
          </a:p>
        </p:txBody>
      </p:sp>
      <p:sp>
        <p:nvSpPr>
          <p:cNvPr id="3" name="Vertical Text Placeholder 2">
            <a:extLst>
              <a:ext uri="{FF2B5EF4-FFF2-40B4-BE49-F238E27FC236}">
                <a16:creationId xmlns:a16="http://schemas.microsoft.com/office/drawing/2014/main" id="{D31C8009-5368-59A0-B7C2-A4D6395FC72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Date Placeholder 3">
            <a:extLst>
              <a:ext uri="{FF2B5EF4-FFF2-40B4-BE49-F238E27FC236}">
                <a16:creationId xmlns:a16="http://schemas.microsoft.com/office/drawing/2014/main" id="{3F3AC4CA-ED68-0468-4D3B-FDD08F342733}"/>
              </a:ext>
            </a:extLst>
          </p:cNvPr>
          <p:cNvSpPr>
            <a:spLocks noGrp="1"/>
          </p:cNvSpPr>
          <p:nvPr>
            <p:ph type="dt" sz="half" idx="10"/>
          </p:nvPr>
        </p:nvSpPr>
        <p:spPr/>
        <p:txBody>
          <a:bodyPr/>
          <a:lstStyle/>
          <a:p>
            <a:fld id="{003C1E79-C4F6-4C47-A102-FA9A4FF297D4}" type="datetimeFigureOut">
              <a:rPr lang="en-NL" smtClean="0"/>
              <a:t>1/9/25</a:t>
            </a:fld>
            <a:endParaRPr lang="en-NL"/>
          </a:p>
        </p:txBody>
      </p:sp>
      <p:sp>
        <p:nvSpPr>
          <p:cNvPr id="5" name="Footer Placeholder 4">
            <a:extLst>
              <a:ext uri="{FF2B5EF4-FFF2-40B4-BE49-F238E27FC236}">
                <a16:creationId xmlns:a16="http://schemas.microsoft.com/office/drawing/2014/main" id="{7267EB86-51D0-37FF-B370-2B314D7259D8}"/>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535DC2B8-7A7E-0385-CA73-418031A03389}"/>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3345075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74E8D95-7C1D-0F58-5684-CE6FB5FD0C19}"/>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NL"/>
          </a:p>
        </p:txBody>
      </p:sp>
      <p:sp>
        <p:nvSpPr>
          <p:cNvPr id="3" name="Vertical Text Placeholder 2">
            <a:extLst>
              <a:ext uri="{FF2B5EF4-FFF2-40B4-BE49-F238E27FC236}">
                <a16:creationId xmlns:a16="http://schemas.microsoft.com/office/drawing/2014/main" id="{94531818-9E2F-4A7E-5647-9394A4ACF01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Date Placeholder 3">
            <a:extLst>
              <a:ext uri="{FF2B5EF4-FFF2-40B4-BE49-F238E27FC236}">
                <a16:creationId xmlns:a16="http://schemas.microsoft.com/office/drawing/2014/main" id="{395776F7-F2D8-6509-C7BE-A601A24660DA}"/>
              </a:ext>
            </a:extLst>
          </p:cNvPr>
          <p:cNvSpPr>
            <a:spLocks noGrp="1"/>
          </p:cNvSpPr>
          <p:nvPr>
            <p:ph type="dt" sz="half" idx="10"/>
          </p:nvPr>
        </p:nvSpPr>
        <p:spPr/>
        <p:txBody>
          <a:bodyPr/>
          <a:lstStyle/>
          <a:p>
            <a:fld id="{003C1E79-C4F6-4C47-A102-FA9A4FF297D4}" type="datetimeFigureOut">
              <a:rPr lang="en-NL" smtClean="0"/>
              <a:t>1/9/25</a:t>
            </a:fld>
            <a:endParaRPr lang="en-NL"/>
          </a:p>
        </p:txBody>
      </p:sp>
      <p:sp>
        <p:nvSpPr>
          <p:cNvPr id="5" name="Footer Placeholder 4">
            <a:extLst>
              <a:ext uri="{FF2B5EF4-FFF2-40B4-BE49-F238E27FC236}">
                <a16:creationId xmlns:a16="http://schemas.microsoft.com/office/drawing/2014/main" id="{110935AC-4092-62C4-D13B-46701D4E515F}"/>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4FE4B17F-3A4E-637B-060E-42DECF3AA9CA}"/>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929836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FC424-799B-FE87-1522-A482594BD736}"/>
              </a:ext>
            </a:extLst>
          </p:cNvPr>
          <p:cNvSpPr>
            <a:spLocks noGrp="1"/>
          </p:cNvSpPr>
          <p:nvPr>
            <p:ph type="title"/>
          </p:nvPr>
        </p:nvSpPr>
        <p:spPr/>
        <p:txBody>
          <a:bodyPr/>
          <a:lstStyle/>
          <a:p>
            <a:r>
              <a:rPr lang="en-GB"/>
              <a:t>Click to edit Master title style</a:t>
            </a:r>
            <a:endParaRPr lang="en-NL"/>
          </a:p>
        </p:txBody>
      </p:sp>
      <p:sp>
        <p:nvSpPr>
          <p:cNvPr id="3" name="Content Placeholder 2">
            <a:extLst>
              <a:ext uri="{FF2B5EF4-FFF2-40B4-BE49-F238E27FC236}">
                <a16:creationId xmlns:a16="http://schemas.microsoft.com/office/drawing/2014/main" id="{654F7493-A4B3-419A-D780-5163CAF090B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Date Placeholder 3">
            <a:extLst>
              <a:ext uri="{FF2B5EF4-FFF2-40B4-BE49-F238E27FC236}">
                <a16:creationId xmlns:a16="http://schemas.microsoft.com/office/drawing/2014/main" id="{30879F86-940E-18E3-AD3E-0211020D881F}"/>
              </a:ext>
            </a:extLst>
          </p:cNvPr>
          <p:cNvSpPr>
            <a:spLocks noGrp="1"/>
          </p:cNvSpPr>
          <p:nvPr>
            <p:ph type="dt" sz="half" idx="10"/>
          </p:nvPr>
        </p:nvSpPr>
        <p:spPr/>
        <p:txBody>
          <a:bodyPr/>
          <a:lstStyle/>
          <a:p>
            <a:fld id="{003C1E79-C4F6-4C47-A102-FA9A4FF297D4}" type="datetimeFigureOut">
              <a:rPr lang="en-NL" smtClean="0"/>
              <a:t>1/9/25</a:t>
            </a:fld>
            <a:endParaRPr lang="en-NL"/>
          </a:p>
        </p:txBody>
      </p:sp>
      <p:sp>
        <p:nvSpPr>
          <p:cNvPr id="5" name="Footer Placeholder 4">
            <a:extLst>
              <a:ext uri="{FF2B5EF4-FFF2-40B4-BE49-F238E27FC236}">
                <a16:creationId xmlns:a16="http://schemas.microsoft.com/office/drawing/2014/main" id="{8477EA2B-4053-22DF-7C1A-993B6EC1BC18}"/>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CE55FFC1-9AAB-EE89-44A3-A8848E4302DB}"/>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1883887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7222F-AD25-B9B7-64DC-339FD5426712}"/>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NL"/>
          </a:p>
        </p:txBody>
      </p:sp>
      <p:sp>
        <p:nvSpPr>
          <p:cNvPr id="3" name="Text Placeholder 2">
            <a:extLst>
              <a:ext uri="{FF2B5EF4-FFF2-40B4-BE49-F238E27FC236}">
                <a16:creationId xmlns:a16="http://schemas.microsoft.com/office/drawing/2014/main" id="{2E02871B-22D5-8EFC-99AD-8F1B38AAB11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CC5C33C-0711-EC15-6F38-29CD2D17CFF7}"/>
              </a:ext>
            </a:extLst>
          </p:cNvPr>
          <p:cNvSpPr>
            <a:spLocks noGrp="1"/>
          </p:cNvSpPr>
          <p:nvPr>
            <p:ph type="dt" sz="half" idx="10"/>
          </p:nvPr>
        </p:nvSpPr>
        <p:spPr/>
        <p:txBody>
          <a:bodyPr/>
          <a:lstStyle/>
          <a:p>
            <a:fld id="{003C1E79-C4F6-4C47-A102-FA9A4FF297D4}" type="datetimeFigureOut">
              <a:rPr lang="en-NL" smtClean="0"/>
              <a:t>1/9/25</a:t>
            </a:fld>
            <a:endParaRPr lang="en-NL"/>
          </a:p>
        </p:txBody>
      </p:sp>
      <p:sp>
        <p:nvSpPr>
          <p:cNvPr id="5" name="Footer Placeholder 4">
            <a:extLst>
              <a:ext uri="{FF2B5EF4-FFF2-40B4-BE49-F238E27FC236}">
                <a16:creationId xmlns:a16="http://schemas.microsoft.com/office/drawing/2014/main" id="{C11F17E5-3239-70EB-0794-DDED5932D88C}"/>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088C16B0-CCA4-E76B-33EC-44F881D8016C}"/>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4103416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873DB-FE9C-D21F-48F6-D6C30B871422}"/>
              </a:ext>
            </a:extLst>
          </p:cNvPr>
          <p:cNvSpPr>
            <a:spLocks noGrp="1"/>
          </p:cNvSpPr>
          <p:nvPr>
            <p:ph type="title"/>
          </p:nvPr>
        </p:nvSpPr>
        <p:spPr/>
        <p:txBody>
          <a:bodyPr/>
          <a:lstStyle/>
          <a:p>
            <a:r>
              <a:rPr lang="en-GB"/>
              <a:t>Click to edit Master title style</a:t>
            </a:r>
            <a:endParaRPr lang="en-NL"/>
          </a:p>
        </p:txBody>
      </p:sp>
      <p:sp>
        <p:nvSpPr>
          <p:cNvPr id="3" name="Content Placeholder 2">
            <a:extLst>
              <a:ext uri="{FF2B5EF4-FFF2-40B4-BE49-F238E27FC236}">
                <a16:creationId xmlns:a16="http://schemas.microsoft.com/office/drawing/2014/main" id="{078A4000-9F76-68F1-32B6-C33BF1B5AF6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Content Placeholder 3">
            <a:extLst>
              <a:ext uri="{FF2B5EF4-FFF2-40B4-BE49-F238E27FC236}">
                <a16:creationId xmlns:a16="http://schemas.microsoft.com/office/drawing/2014/main" id="{A2F6A560-7960-8247-C716-4EB2FC8D28A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5" name="Date Placeholder 4">
            <a:extLst>
              <a:ext uri="{FF2B5EF4-FFF2-40B4-BE49-F238E27FC236}">
                <a16:creationId xmlns:a16="http://schemas.microsoft.com/office/drawing/2014/main" id="{2E73347A-794A-70DB-A6A2-3DFDB9536285}"/>
              </a:ext>
            </a:extLst>
          </p:cNvPr>
          <p:cNvSpPr>
            <a:spLocks noGrp="1"/>
          </p:cNvSpPr>
          <p:nvPr>
            <p:ph type="dt" sz="half" idx="10"/>
          </p:nvPr>
        </p:nvSpPr>
        <p:spPr/>
        <p:txBody>
          <a:bodyPr/>
          <a:lstStyle/>
          <a:p>
            <a:fld id="{003C1E79-C4F6-4C47-A102-FA9A4FF297D4}" type="datetimeFigureOut">
              <a:rPr lang="en-NL" smtClean="0"/>
              <a:t>1/9/25</a:t>
            </a:fld>
            <a:endParaRPr lang="en-NL"/>
          </a:p>
        </p:txBody>
      </p:sp>
      <p:sp>
        <p:nvSpPr>
          <p:cNvPr id="6" name="Footer Placeholder 5">
            <a:extLst>
              <a:ext uri="{FF2B5EF4-FFF2-40B4-BE49-F238E27FC236}">
                <a16:creationId xmlns:a16="http://schemas.microsoft.com/office/drawing/2014/main" id="{7B9179B3-6B51-5DA8-D6E2-0DC40FCFCD93}"/>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DC0E9DC9-1D8C-CC2E-60C8-730F0DDEFF03}"/>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1515688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408D6-50F9-5983-8054-4BD1DF1A677B}"/>
              </a:ext>
            </a:extLst>
          </p:cNvPr>
          <p:cNvSpPr>
            <a:spLocks noGrp="1"/>
          </p:cNvSpPr>
          <p:nvPr>
            <p:ph type="title"/>
          </p:nvPr>
        </p:nvSpPr>
        <p:spPr>
          <a:xfrm>
            <a:off x="839788" y="365125"/>
            <a:ext cx="10515600" cy="1325563"/>
          </a:xfrm>
        </p:spPr>
        <p:txBody>
          <a:bodyPr/>
          <a:lstStyle/>
          <a:p>
            <a:r>
              <a:rPr lang="en-GB"/>
              <a:t>Click to edit Master title style</a:t>
            </a:r>
            <a:endParaRPr lang="en-NL"/>
          </a:p>
        </p:txBody>
      </p:sp>
      <p:sp>
        <p:nvSpPr>
          <p:cNvPr id="3" name="Text Placeholder 2">
            <a:extLst>
              <a:ext uri="{FF2B5EF4-FFF2-40B4-BE49-F238E27FC236}">
                <a16:creationId xmlns:a16="http://schemas.microsoft.com/office/drawing/2014/main" id="{7D5734A9-D33D-AB82-AEBD-DB6F75F0EB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E20D200-782D-88FF-4AC4-94CA8D5F29A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5" name="Text Placeholder 4">
            <a:extLst>
              <a:ext uri="{FF2B5EF4-FFF2-40B4-BE49-F238E27FC236}">
                <a16:creationId xmlns:a16="http://schemas.microsoft.com/office/drawing/2014/main" id="{3B080093-4912-40E6-EF0D-8E45A573F4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090F815-33A2-3D80-06AE-FCA89FAB5140}"/>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7" name="Date Placeholder 6">
            <a:extLst>
              <a:ext uri="{FF2B5EF4-FFF2-40B4-BE49-F238E27FC236}">
                <a16:creationId xmlns:a16="http://schemas.microsoft.com/office/drawing/2014/main" id="{E1F9C2F4-7454-C746-53AF-B9A842A0A67D}"/>
              </a:ext>
            </a:extLst>
          </p:cNvPr>
          <p:cNvSpPr>
            <a:spLocks noGrp="1"/>
          </p:cNvSpPr>
          <p:nvPr>
            <p:ph type="dt" sz="half" idx="10"/>
          </p:nvPr>
        </p:nvSpPr>
        <p:spPr/>
        <p:txBody>
          <a:bodyPr/>
          <a:lstStyle/>
          <a:p>
            <a:fld id="{003C1E79-C4F6-4C47-A102-FA9A4FF297D4}" type="datetimeFigureOut">
              <a:rPr lang="en-NL" smtClean="0"/>
              <a:t>1/9/25</a:t>
            </a:fld>
            <a:endParaRPr lang="en-NL"/>
          </a:p>
        </p:txBody>
      </p:sp>
      <p:sp>
        <p:nvSpPr>
          <p:cNvPr id="8" name="Footer Placeholder 7">
            <a:extLst>
              <a:ext uri="{FF2B5EF4-FFF2-40B4-BE49-F238E27FC236}">
                <a16:creationId xmlns:a16="http://schemas.microsoft.com/office/drawing/2014/main" id="{D148542B-88F1-733B-E17D-E7A785344D5B}"/>
              </a:ext>
            </a:extLst>
          </p:cNvPr>
          <p:cNvSpPr>
            <a:spLocks noGrp="1"/>
          </p:cNvSpPr>
          <p:nvPr>
            <p:ph type="ftr" sz="quarter" idx="11"/>
          </p:nvPr>
        </p:nvSpPr>
        <p:spPr/>
        <p:txBody>
          <a:bodyPr/>
          <a:lstStyle/>
          <a:p>
            <a:endParaRPr lang="en-NL"/>
          </a:p>
        </p:txBody>
      </p:sp>
      <p:sp>
        <p:nvSpPr>
          <p:cNvPr id="9" name="Slide Number Placeholder 8">
            <a:extLst>
              <a:ext uri="{FF2B5EF4-FFF2-40B4-BE49-F238E27FC236}">
                <a16:creationId xmlns:a16="http://schemas.microsoft.com/office/drawing/2014/main" id="{7B7D9F50-A352-C622-FFE1-6DBCC9688C33}"/>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734459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EB26D-30DF-E185-678D-1A4D9BE20430}"/>
              </a:ext>
            </a:extLst>
          </p:cNvPr>
          <p:cNvSpPr>
            <a:spLocks noGrp="1"/>
          </p:cNvSpPr>
          <p:nvPr>
            <p:ph type="title"/>
          </p:nvPr>
        </p:nvSpPr>
        <p:spPr/>
        <p:txBody>
          <a:bodyPr/>
          <a:lstStyle/>
          <a:p>
            <a:r>
              <a:rPr lang="en-GB"/>
              <a:t>Click to edit Master title style</a:t>
            </a:r>
            <a:endParaRPr lang="en-NL"/>
          </a:p>
        </p:txBody>
      </p:sp>
      <p:sp>
        <p:nvSpPr>
          <p:cNvPr id="3" name="Date Placeholder 2">
            <a:extLst>
              <a:ext uri="{FF2B5EF4-FFF2-40B4-BE49-F238E27FC236}">
                <a16:creationId xmlns:a16="http://schemas.microsoft.com/office/drawing/2014/main" id="{B50B0458-8245-A1A2-5060-DACA4779EDC0}"/>
              </a:ext>
            </a:extLst>
          </p:cNvPr>
          <p:cNvSpPr>
            <a:spLocks noGrp="1"/>
          </p:cNvSpPr>
          <p:nvPr>
            <p:ph type="dt" sz="half" idx="10"/>
          </p:nvPr>
        </p:nvSpPr>
        <p:spPr/>
        <p:txBody>
          <a:bodyPr/>
          <a:lstStyle/>
          <a:p>
            <a:fld id="{003C1E79-C4F6-4C47-A102-FA9A4FF297D4}" type="datetimeFigureOut">
              <a:rPr lang="en-NL" smtClean="0"/>
              <a:t>1/9/25</a:t>
            </a:fld>
            <a:endParaRPr lang="en-NL"/>
          </a:p>
        </p:txBody>
      </p:sp>
      <p:sp>
        <p:nvSpPr>
          <p:cNvPr id="4" name="Footer Placeholder 3">
            <a:extLst>
              <a:ext uri="{FF2B5EF4-FFF2-40B4-BE49-F238E27FC236}">
                <a16:creationId xmlns:a16="http://schemas.microsoft.com/office/drawing/2014/main" id="{393C18A3-B6CD-7BE5-0E82-56861460447F}"/>
              </a:ext>
            </a:extLst>
          </p:cNvPr>
          <p:cNvSpPr>
            <a:spLocks noGrp="1"/>
          </p:cNvSpPr>
          <p:nvPr>
            <p:ph type="ftr" sz="quarter" idx="11"/>
          </p:nvPr>
        </p:nvSpPr>
        <p:spPr/>
        <p:txBody>
          <a:bodyPr/>
          <a:lstStyle/>
          <a:p>
            <a:endParaRPr lang="en-NL"/>
          </a:p>
        </p:txBody>
      </p:sp>
      <p:sp>
        <p:nvSpPr>
          <p:cNvPr id="5" name="Slide Number Placeholder 4">
            <a:extLst>
              <a:ext uri="{FF2B5EF4-FFF2-40B4-BE49-F238E27FC236}">
                <a16:creationId xmlns:a16="http://schemas.microsoft.com/office/drawing/2014/main" id="{8ACBF237-C9E6-FBD8-5D96-44CFE916B097}"/>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111762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7A9DF2-122B-E7E8-4EDA-3BDF34E33AE8}"/>
              </a:ext>
            </a:extLst>
          </p:cNvPr>
          <p:cNvSpPr>
            <a:spLocks noGrp="1"/>
          </p:cNvSpPr>
          <p:nvPr>
            <p:ph type="dt" sz="half" idx="10"/>
          </p:nvPr>
        </p:nvSpPr>
        <p:spPr/>
        <p:txBody>
          <a:bodyPr/>
          <a:lstStyle/>
          <a:p>
            <a:fld id="{003C1E79-C4F6-4C47-A102-FA9A4FF297D4}" type="datetimeFigureOut">
              <a:rPr lang="en-NL" smtClean="0"/>
              <a:t>1/9/25</a:t>
            </a:fld>
            <a:endParaRPr lang="en-NL"/>
          </a:p>
        </p:txBody>
      </p:sp>
      <p:sp>
        <p:nvSpPr>
          <p:cNvPr id="3" name="Footer Placeholder 2">
            <a:extLst>
              <a:ext uri="{FF2B5EF4-FFF2-40B4-BE49-F238E27FC236}">
                <a16:creationId xmlns:a16="http://schemas.microsoft.com/office/drawing/2014/main" id="{C86F96FA-9BF7-B053-06DB-69E345287941}"/>
              </a:ext>
            </a:extLst>
          </p:cNvPr>
          <p:cNvSpPr>
            <a:spLocks noGrp="1"/>
          </p:cNvSpPr>
          <p:nvPr>
            <p:ph type="ftr" sz="quarter" idx="11"/>
          </p:nvPr>
        </p:nvSpPr>
        <p:spPr/>
        <p:txBody>
          <a:bodyPr/>
          <a:lstStyle/>
          <a:p>
            <a:endParaRPr lang="en-NL"/>
          </a:p>
        </p:txBody>
      </p:sp>
      <p:sp>
        <p:nvSpPr>
          <p:cNvPr id="4" name="Slide Number Placeholder 3">
            <a:extLst>
              <a:ext uri="{FF2B5EF4-FFF2-40B4-BE49-F238E27FC236}">
                <a16:creationId xmlns:a16="http://schemas.microsoft.com/office/drawing/2014/main" id="{F20BE536-B392-D366-AFEE-8085D4ABCA38}"/>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1960622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87595-E579-43E4-1078-2414F5A494D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NL"/>
          </a:p>
        </p:txBody>
      </p:sp>
      <p:sp>
        <p:nvSpPr>
          <p:cNvPr id="3" name="Content Placeholder 2">
            <a:extLst>
              <a:ext uri="{FF2B5EF4-FFF2-40B4-BE49-F238E27FC236}">
                <a16:creationId xmlns:a16="http://schemas.microsoft.com/office/drawing/2014/main" id="{45DDDEEC-9161-BAB7-BE98-07EC07E45B5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Text Placeholder 3">
            <a:extLst>
              <a:ext uri="{FF2B5EF4-FFF2-40B4-BE49-F238E27FC236}">
                <a16:creationId xmlns:a16="http://schemas.microsoft.com/office/drawing/2014/main" id="{F055D90D-B74A-B457-0EF9-F0AF996DA1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0FAF5B8-67B2-164E-6567-5F0785D92F4B}"/>
              </a:ext>
            </a:extLst>
          </p:cNvPr>
          <p:cNvSpPr>
            <a:spLocks noGrp="1"/>
          </p:cNvSpPr>
          <p:nvPr>
            <p:ph type="dt" sz="half" idx="10"/>
          </p:nvPr>
        </p:nvSpPr>
        <p:spPr/>
        <p:txBody>
          <a:bodyPr/>
          <a:lstStyle/>
          <a:p>
            <a:fld id="{003C1E79-C4F6-4C47-A102-FA9A4FF297D4}" type="datetimeFigureOut">
              <a:rPr lang="en-NL" smtClean="0"/>
              <a:t>1/9/25</a:t>
            </a:fld>
            <a:endParaRPr lang="en-NL"/>
          </a:p>
        </p:txBody>
      </p:sp>
      <p:sp>
        <p:nvSpPr>
          <p:cNvPr id="6" name="Footer Placeholder 5">
            <a:extLst>
              <a:ext uri="{FF2B5EF4-FFF2-40B4-BE49-F238E27FC236}">
                <a16:creationId xmlns:a16="http://schemas.microsoft.com/office/drawing/2014/main" id="{5B650971-15D1-A58F-97E1-9D42E2D881C9}"/>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9536F694-46CD-05F2-D912-232B43DC38FE}"/>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4117532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B7B8A-9E90-6DAD-9709-5A507AA3732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NL"/>
          </a:p>
        </p:txBody>
      </p:sp>
      <p:sp>
        <p:nvSpPr>
          <p:cNvPr id="3" name="Picture Placeholder 2">
            <a:extLst>
              <a:ext uri="{FF2B5EF4-FFF2-40B4-BE49-F238E27FC236}">
                <a16:creationId xmlns:a16="http://schemas.microsoft.com/office/drawing/2014/main" id="{BCAD682A-8EE3-7E28-E120-9AE460F3F0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L"/>
          </a:p>
        </p:txBody>
      </p:sp>
      <p:sp>
        <p:nvSpPr>
          <p:cNvPr id="4" name="Text Placeholder 3">
            <a:extLst>
              <a:ext uri="{FF2B5EF4-FFF2-40B4-BE49-F238E27FC236}">
                <a16:creationId xmlns:a16="http://schemas.microsoft.com/office/drawing/2014/main" id="{DDFA5C3D-87A8-CDC6-CECF-26282EC3AE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E6518FC-F568-ECE6-CF76-027BD23AFF5F}"/>
              </a:ext>
            </a:extLst>
          </p:cNvPr>
          <p:cNvSpPr>
            <a:spLocks noGrp="1"/>
          </p:cNvSpPr>
          <p:nvPr>
            <p:ph type="dt" sz="half" idx="10"/>
          </p:nvPr>
        </p:nvSpPr>
        <p:spPr/>
        <p:txBody>
          <a:bodyPr/>
          <a:lstStyle/>
          <a:p>
            <a:fld id="{003C1E79-C4F6-4C47-A102-FA9A4FF297D4}" type="datetimeFigureOut">
              <a:rPr lang="en-NL" smtClean="0"/>
              <a:t>1/9/25</a:t>
            </a:fld>
            <a:endParaRPr lang="en-NL"/>
          </a:p>
        </p:txBody>
      </p:sp>
      <p:sp>
        <p:nvSpPr>
          <p:cNvPr id="6" name="Footer Placeholder 5">
            <a:extLst>
              <a:ext uri="{FF2B5EF4-FFF2-40B4-BE49-F238E27FC236}">
                <a16:creationId xmlns:a16="http://schemas.microsoft.com/office/drawing/2014/main" id="{DD07EC28-59B8-375F-3095-73835F31D597}"/>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26D0B63C-43E6-A285-1735-6A114420E8B5}"/>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3882314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35326BB-C3B2-B28D-4D91-68DF63A478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NL"/>
          </a:p>
        </p:txBody>
      </p:sp>
      <p:sp>
        <p:nvSpPr>
          <p:cNvPr id="3" name="Text Placeholder 2">
            <a:extLst>
              <a:ext uri="{FF2B5EF4-FFF2-40B4-BE49-F238E27FC236}">
                <a16:creationId xmlns:a16="http://schemas.microsoft.com/office/drawing/2014/main" id="{3BC58458-6FAE-A9D1-48AD-25E6C0D8C4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Date Placeholder 3">
            <a:extLst>
              <a:ext uri="{FF2B5EF4-FFF2-40B4-BE49-F238E27FC236}">
                <a16:creationId xmlns:a16="http://schemas.microsoft.com/office/drawing/2014/main" id="{D58F27DD-2B9D-A52E-E2AC-B03EA4816C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03C1E79-C4F6-4C47-A102-FA9A4FF297D4}" type="datetimeFigureOut">
              <a:rPr lang="en-NL" smtClean="0"/>
              <a:t>1/9/25</a:t>
            </a:fld>
            <a:endParaRPr lang="en-NL"/>
          </a:p>
        </p:txBody>
      </p:sp>
      <p:sp>
        <p:nvSpPr>
          <p:cNvPr id="5" name="Footer Placeholder 4">
            <a:extLst>
              <a:ext uri="{FF2B5EF4-FFF2-40B4-BE49-F238E27FC236}">
                <a16:creationId xmlns:a16="http://schemas.microsoft.com/office/drawing/2014/main" id="{8EDD1768-A090-F8DF-4557-5A416AB387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NL"/>
          </a:p>
        </p:txBody>
      </p:sp>
      <p:sp>
        <p:nvSpPr>
          <p:cNvPr id="6" name="Slide Number Placeholder 5">
            <a:extLst>
              <a:ext uri="{FF2B5EF4-FFF2-40B4-BE49-F238E27FC236}">
                <a16:creationId xmlns:a16="http://schemas.microsoft.com/office/drawing/2014/main" id="{8C2A9886-0A33-71EB-1AB5-E58146C5D2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FAE17FA-2C5D-F847-92E3-F6F01AA6BC12}" type="slidenum">
              <a:rPr lang="en-NL" smtClean="0"/>
              <a:t>‹nr.›</a:t>
            </a:fld>
            <a:endParaRPr lang="en-NL"/>
          </a:p>
        </p:txBody>
      </p:sp>
    </p:spTree>
    <p:extLst>
      <p:ext uri="{BB962C8B-B14F-4D97-AF65-F5344CB8AC3E}">
        <p14:creationId xmlns:p14="http://schemas.microsoft.com/office/powerpoint/2010/main" val="21466066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hyperlink" Target="https://www.actualisatie-examenprogrammas.nl/mens-maatschappij/proces/ontwikkelen-conceptexamenprogrammas" TargetMode="External"/><Relationship Id="rId3" Type="http://schemas.openxmlformats.org/officeDocument/2006/relationships/image" Target="../media/image2.jpg"/><Relationship Id="rId7" Type="http://schemas.openxmlformats.org/officeDocument/2006/relationships/hyperlink" Target="https://www.actualisatie-examenprogrammas.nl/mens-maatschappij/updates/leden-nieuwe-vakvernieuwingscommissie-mens-en-maatschappij-gaan-van-start"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www.vecon.nl/document/38763/ocw-2024-werkopdracht-actualisatie-examenprogramma" TargetMode="External"/><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hyperlink" Target="https://www.vecon.nl/document/38832/kennismakingsbijeenkomst-advieskring-mens-en-maatschappij-26-11-2024"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6D3D4-6924-C200-AC17-DC54C1227E30}"/>
              </a:ext>
            </a:extLst>
          </p:cNvPr>
          <p:cNvSpPr>
            <a:spLocks noGrp="1"/>
          </p:cNvSpPr>
          <p:nvPr>
            <p:ph type="ctrTitle"/>
          </p:nvPr>
        </p:nvSpPr>
        <p:spPr/>
        <p:txBody>
          <a:bodyPr/>
          <a:lstStyle/>
          <a:p>
            <a:r>
              <a:rPr lang="en-NL" dirty="0"/>
              <a:t>  </a:t>
            </a:r>
          </a:p>
        </p:txBody>
      </p:sp>
      <p:sp>
        <p:nvSpPr>
          <p:cNvPr id="13" name="TextBox 12">
            <a:extLst>
              <a:ext uri="{FF2B5EF4-FFF2-40B4-BE49-F238E27FC236}">
                <a16:creationId xmlns:a16="http://schemas.microsoft.com/office/drawing/2014/main" id="{51F3FB4A-E50F-04C5-6738-D79E5AC5AC8D}"/>
              </a:ext>
            </a:extLst>
          </p:cNvPr>
          <p:cNvSpPr txBox="1"/>
          <p:nvPr/>
        </p:nvSpPr>
        <p:spPr>
          <a:xfrm>
            <a:off x="1646688" y="1772816"/>
            <a:ext cx="6465536" cy="1438535"/>
          </a:xfrm>
          <a:prstGeom prst="rect">
            <a:avLst/>
          </a:prstGeom>
          <a:noFill/>
        </p:spPr>
        <p:txBody>
          <a:bodyPr wrap="square" rtlCol="0">
            <a:spAutoFit/>
          </a:bodyPr>
          <a:lstStyle/>
          <a:p>
            <a:pPr>
              <a:lnSpc>
                <a:spcPct val="80000"/>
              </a:lnSpc>
              <a:spcAft>
                <a:spcPts val="300"/>
              </a:spcAft>
            </a:pPr>
            <a:r>
              <a:rPr lang="nl-NL" sz="5400" b="1" dirty="0">
                <a:solidFill>
                  <a:schemeClr val="bg1"/>
                </a:solidFill>
                <a:latin typeface="Ysans Std" panose="020B0503050603060204" pitchFamily="34" charset="0"/>
              </a:rPr>
              <a:t>Werkwijze interne Vecon adviesgroep</a:t>
            </a:r>
            <a:endParaRPr lang="en-NL" sz="5400" b="1" dirty="0">
              <a:solidFill>
                <a:schemeClr val="bg1"/>
              </a:solidFill>
              <a:latin typeface="Ysans Std" panose="020B0503050603060204" pitchFamily="34" charset="0"/>
            </a:endParaRPr>
          </a:p>
        </p:txBody>
      </p:sp>
      <p:sp>
        <p:nvSpPr>
          <p:cNvPr id="15" name="TextBox 14">
            <a:extLst>
              <a:ext uri="{FF2B5EF4-FFF2-40B4-BE49-F238E27FC236}">
                <a16:creationId xmlns:a16="http://schemas.microsoft.com/office/drawing/2014/main" id="{D4168C3D-26F6-9305-01FC-E9B90830277F}"/>
              </a:ext>
            </a:extLst>
          </p:cNvPr>
          <p:cNvSpPr txBox="1"/>
          <p:nvPr/>
        </p:nvSpPr>
        <p:spPr>
          <a:xfrm>
            <a:off x="1671656" y="3866906"/>
            <a:ext cx="4640368"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Planning en proces van de ledenconsultatie</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3239450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Rechthoek 3">
            <a:extLst>
              <a:ext uri="{FF2B5EF4-FFF2-40B4-BE49-F238E27FC236}">
                <a16:creationId xmlns:a16="http://schemas.microsoft.com/office/drawing/2014/main" id="{7D2ED62F-075B-523D-8744-E11C76A2F347}"/>
              </a:ext>
            </a:extLst>
          </p:cNvPr>
          <p:cNvSpPr/>
          <p:nvPr/>
        </p:nvSpPr>
        <p:spPr>
          <a:xfrm>
            <a:off x="407369" y="1487018"/>
            <a:ext cx="2016224" cy="576064"/>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122457"/>
                </a:solidFill>
              </a:rPr>
              <a:t>20 januari tot  3 februari  </a:t>
            </a:r>
          </a:p>
        </p:txBody>
      </p:sp>
      <p:sp>
        <p:nvSpPr>
          <p:cNvPr id="5" name="Rechthoek 4">
            <a:extLst>
              <a:ext uri="{FF2B5EF4-FFF2-40B4-BE49-F238E27FC236}">
                <a16:creationId xmlns:a16="http://schemas.microsoft.com/office/drawing/2014/main" id="{BCFE705A-0A86-AB1D-1BE2-1578EF160AE2}"/>
              </a:ext>
            </a:extLst>
          </p:cNvPr>
          <p:cNvSpPr/>
          <p:nvPr/>
        </p:nvSpPr>
        <p:spPr>
          <a:xfrm>
            <a:off x="407368" y="2070586"/>
            <a:ext cx="2016225" cy="3520887"/>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rgbClr val="122457"/>
                </a:solidFill>
              </a:rPr>
              <a:t>Leden interne Vecon adviesgroep ontvangen het 1</a:t>
            </a:r>
            <a:r>
              <a:rPr lang="nl-NL" baseline="30000" dirty="0">
                <a:solidFill>
                  <a:srgbClr val="122457"/>
                </a:solidFill>
              </a:rPr>
              <a:t>e</a:t>
            </a:r>
            <a:r>
              <a:rPr lang="nl-NL" dirty="0">
                <a:solidFill>
                  <a:srgbClr val="122457"/>
                </a:solidFill>
              </a:rPr>
              <a:t> tussenadvies, lezen dit, vormen hun oordeel beantwoorden de vragen van de VVC en sturen hun reactie aan de kerngroep</a:t>
            </a:r>
          </a:p>
        </p:txBody>
      </p:sp>
      <p:sp>
        <p:nvSpPr>
          <p:cNvPr id="10" name="Rechthoek 9">
            <a:extLst>
              <a:ext uri="{FF2B5EF4-FFF2-40B4-BE49-F238E27FC236}">
                <a16:creationId xmlns:a16="http://schemas.microsoft.com/office/drawing/2014/main" id="{99E0EA74-FEE1-E5C0-FB0B-6D796AA181FF}"/>
              </a:ext>
            </a:extLst>
          </p:cNvPr>
          <p:cNvSpPr/>
          <p:nvPr/>
        </p:nvSpPr>
        <p:spPr>
          <a:xfrm>
            <a:off x="2711626" y="1479514"/>
            <a:ext cx="2016224" cy="576064"/>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122457"/>
                </a:solidFill>
              </a:rPr>
              <a:t>Week van 3 februari  </a:t>
            </a:r>
          </a:p>
        </p:txBody>
      </p:sp>
      <p:sp>
        <p:nvSpPr>
          <p:cNvPr id="11" name="Rechthoek 10">
            <a:extLst>
              <a:ext uri="{FF2B5EF4-FFF2-40B4-BE49-F238E27FC236}">
                <a16:creationId xmlns:a16="http://schemas.microsoft.com/office/drawing/2014/main" id="{657958FC-E452-999B-9A8A-A090F035437C}"/>
              </a:ext>
            </a:extLst>
          </p:cNvPr>
          <p:cNvSpPr/>
          <p:nvPr/>
        </p:nvSpPr>
        <p:spPr>
          <a:xfrm>
            <a:off x="2711625" y="2063082"/>
            <a:ext cx="2016225" cy="3520887"/>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rgbClr val="122457"/>
                </a:solidFill>
              </a:rPr>
              <a:t>Eerste online bijeenkomst met leden interne Vecon adviesgroep en leden kerngroep curriculum  om input te verzamelen en af te stemmen</a:t>
            </a:r>
          </a:p>
        </p:txBody>
      </p:sp>
      <p:sp>
        <p:nvSpPr>
          <p:cNvPr id="12" name="Rechthoek 11">
            <a:extLst>
              <a:ext uri="{FF2B5EF4-FFF2-40B4-BE49-F238E27FC236}">
                <a16:creationId xmlns:a16="http://schemas.microsoft.com/office/drawing/2014/main" id="{99BA358C-06DE-DC32-19C5-2B6820580EC7}"/>
              </a:ext>
            </a:extLst>
          </p:cNvPr>
          <p:cNvSpPr/>
          <p:nvPr/>
        </p:nvSpPr>
        <p:spPr>
          <a:xfrm>
            <a:off x="5015883" y="1487018"/>
            <a:ext cx="2016224" cy="576064"/>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122457"/>
                </a:solidFill>
              </a:rPr>
              <a:t>3 februari tot 17 februari </a:t>
            </a:r>
          </a:p>
        </p:txBody>
      </p:sp>
      <p:sp>
        <p:nvSpPr>
          <p:cNvPr id="13" name="Rechthoek 12">
            <a:extLst>
              <a:ext uri="{FF2B5EF4-FFF2-40B4-BE49-F238E27FC236}">
                <a16:creationId xmlns:a16="http://schemas.microsoft.com/office/drawing/2014/main" id="{3ED9C620-C708-EBBC-4FDE-5F364105A1C8}"/>
              </a:ext>
            </a:extLst>
          </p:cNvPr>
          <p:cNvSpPr/>
          <p:nvPr/>
        </p:nvSpPr>
        <p:spPr>
          <a:xfrm>
            <a:off x="5015882" y="2070586"/>
            <a:ext cx="2016225" cy="3520887"/>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rgbClr val="122457"/>
                </a:solidFill>
              </a:rPr>
              <a:t>Kerngroep verzamelt, combineert en redigeert input uit de interne Vecon adviesgroep, stemt dit af met overige partijen uit de vakspecifieke kamer en komt tot voorlopige Vecon reactie op T1 </a:t>
            </a:r>
          </a:p>
        </p:txBody>
      </p:sp>
      <p:sp>
        <p:nvSpPr>
          <p:cNvPr id="15" name="Rechthoek 14">
            <a:extLst>
              <a:ext uri="{FF2B5EF4-FFF2-40B4-BE49-F238E27FC236}">
                <a16:creationId xmlns:a16="http://schemas.microsoft.com/office/drawing/2014/main" id="{AE6E2874-C4CB-C82B-883A-048C8F8AEED1}"/>
              </a:ext>
            </a:extLst>
          </p:cNvPr>
          <p:cNvSpPr/>
          <p:nvPr/>
        </p:nvSpPr>
        <p:spPr>
          <a:xfrm>
            <a:off x="7320140" y="1472010"/>
            <a:ext cx="2016224" cy="576064"/>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122457"/>
                </a:solidFill>
              </a:rPr>
              <a:t>17 februari tot  3 maart </a:t>
            </a:r>
          </a:p>
        </p:txBody>
      </p:sp>
      <p:sp>
        <p:nvSpPr>
          <p:cNvPr id="16" name="Rechthoek 15">
            <a:extLst>
              <a:ext uri="{FF2B5EF4-FFF2-40B4-BE49-F238E27FC236}">
                <a16:creationId xmlns:a16="http://schemas.microsoft.com/office/drawing/2014/main" id="{6DAB3A8A-80AA-EF27-E3AB-100A0F6078B3}"/>
              </a:ext>
            </a:extLst>
          </p:cNvPr>
          <p:cNvSpPr/>
          <p:nvPr/>
        </p:nvSpPr>
        <p:spPr>
          <a:xfrm>
            <a:off x="7320139" y="2055578"/>
            <a:ext cx="2016225" cy="3520887"/>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rgbClr val="122457"/>
                </a:solidFill>
              </a:rPr>
              <a:t>Leden interne Vecon adviesgroep ontvangen de voorlopige Vecon reactie op T1, lezen dit, vormen hun oordeel en sturen hun reactie aan de kerngroep</a:t>
            </a:r>
          </a:p>
        </p:txBody>
      </p:sp>
      <p:sp>
        <p:nvSpPr>
          <p:cNvPr id="17" name="Rechthoek 16">
            <a:extLst>
              <a:ext uri="{FF2B5EF4-FFF2-40B4-BE49-F238E27FC236}">
                <a16:creationId xmlns:a16="http://schemas.microsoft.com/office/drawing/2014/main" id="{726811AA-034E-1DA9-16D1-423B6A058E58}"/>
              </a:ext>
            </a:extLst>
          </p:cNvPr>
          <p:cNvSpPr/>
          <p:nvPr/>
        </p:nvSpPr>
        <p:spPr>
          <a:xfrm>
            <a:off x="9624397" y="1472010"/>
            <a:ext cx="2016224" cy="576064"/>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122457"/>
                </a:solidFill>
              </a:rPr>
              <a:t>Week van 3 maart  </a:t>
            </a:r>
          </a:p>
        </p:txBody>
      </p:sp>
      <p:sp>
        <p:nvSpPr>
          <p:cNvPr id="18" name="Rechthoek 17">
            <a:extLst>
              <a:ext uri="{FF2B5EF4-FFF2-40B4-BE49-F238E27FC236}">
                <a16:creationId xmlns:a16="http://schemas.microsoft.com/office/drawing/2014/main" id="{7F75CF7E-C2CC-394B-8D4B-AC345C6864BC}"/>
              </a:ext>
            </a:extLst>
          </p:cNvPr>
          <p:cNvSpPr/>
          <p:nvPr/>
        </p:nvSpPr>
        <p:spPr>
          <a:xfrm>
            <a:off x="9624396" y="2070586"/>
            <a:ext cx="2016225" cy="3520887"/>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rgbClr val="122457"/>
                </a:solidFill>
              </a:rPr>
              <a:t>Tweede online bijeenkomst met leden interne Vecon adviesgroep en leden kerngroep curriculum om te komen tot eensluidend Vecon advies over T1</a:t>
            </a:r>
          </a:p>
        </p:txBody>
      </p:sp>
      <p:sp>
        <p:nvSpPr>
          <p:cNvPr id="19" name="TextBox 8">
            <a:extLst>
              <a:ext uri="{FF2B5EF4-FFF2-40B4-BE49-F238E27FC236}">
                <a16:creationId xmlns:a16="http://schemas.microsoft.com/office/drawing/2014/main" id="{A4480493-E383-8ECE-9BFE-35A14CC2D6C4}"/>
              </a:ext>
            </a:extLst>
          </p:cNvPr>
          <p:cNvSpPr txBox="1"/>
          <p:nvPr/>
        </p:nvSpPr>
        <p:spPr>
          <a:xfrm>
            <a:off x="930941" y="633462"/>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Proces adviesperiode 1</a:t>
            </a:r>
            <a:endParaRPr lang="en-NL" sz="5400" b="1" dirty="0">
              <a:solidFill>
                <a:srgbClr val="122457"/>
              </a:solidFill>
              <a:latin typeface="Ysans Std" panose="020B0503050603060204" pitchFamily="34" charset="0"/>
            </a:endParaRPr>
          </a:p>
        </p:txBody>
      </p:sp>
    </p:spTree>
    <p:extLst>
      <p:ext uri="{BB962C8B-B14F-4D97-AF65-F5344CB8AC3E}">
        <p14:creationId xmlns:p14="http://schemas.microsoft.com/office/powerpoint/2010/main" val="3922072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7BBAD4F2-991D-2326-9A73-14A06255A1A5}"/>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90A8026D-F250-82C2-1C19-8E5DD000528C}"/>
              </a:ext>
            </a:extLst>
          </p:cNvPr>
          <p:cNvSpPr txBox="1"/>
          <p:nvPr/>
        </p:nvSpPr>
        <p:spPr>
          <a:xfrm>
            <a:off x="1055440" y="633462"/>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Afronding adviesperiode 1</a:t>
            </a:r>
            <a:endParaRPr lang="en-NL" sz="5400" b="1" dirty="0">
              <a:solidFill>
                <a:srgbClr val="122457"/>
              </a:solidFill>
              <a:latin typeface="Ysans Std" panose="020B0503050603060204" pitchFamily="34" charset="0"/>
            </a:endParaRPr>
          </a:p>
        </p:txBody>
      </p:sp>
      <p:sp>
        <p:nvSpPr>
          <p:cNvPr id="14" name="TextBox 13">
            <a:extLst>
              <a:ext uri="{FF2B5EF4-FFF2-40B4-BE49-F238E27FC236}">
                <a16:creationId xmlns:a16="http://schemas.microsoft.com/office/drawing/2014/main" id="{EE76C1C1-BECA-238F-2C12-87820E5A0C54}"/>
              </a:ext>
            </a:extLst>
          </p:cNvPr>
          <p:cNvSpPr txBox="1"/>
          <p:nvPr/>
        </p:nvSpPr>
        <p:spPr>
          <a:xfrm>
            <a:off x="1160422" y="2045391"/>
            <a:ext cx="10192162" cy="2652457"/>
          </a:xfrm>
          <a:prstGeom prst="rect">
            <a:avLst/>
          </a:prstGeom>
          <a:noFill/>
        </p:spPr>
        <p:txBody>
          <a:bodyPr wrap="square" rtlCol="0">
            <a:spAutoFit/>
          </a:bodyPr>
          <a:lstStyle/>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Adviesperiode 1, die betrekking heeft op het eerste tussenproduct loopt tot </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21 maart 2025</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Zodra de adviesperiode is afgelopen publiceert de kerngroep curriculum de Vecon-reactie op het 1</a:t>
            </a:r>
            <a:r>
              <a:rPr lang="nl-NL" baseline="300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tussenproduct, op het afgesloten gedeelte van de Vecon website</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Daarnaast start de kerngroep curriculum na de 1</a:t>
            </a:r>
            <a:r>
              <a:rPr lang="nl-NL" baseline="300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adviesperiode een evaluatie van de organisatie en het proces van deze eerste periode</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Dit ter voorbereiding op de volgende adviesperiode die start op </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7 juli 2025</a:t>
            </a:r>
          </a:p>
        </p:txBody>
      </p:sp>
      <p:sp>
        <p:nvSpPr>
          <p:cNvPr id="2" name="TextBox 19">
            <a:extLst>
              <a:ext uri="{FF2B5EF4-FFF2-40B4-BE49-F238E27FC236}">
                <a16:creationId xmlns:a16="http://schemas.microsoft.com/office/drawing/2014/main" id="{54E9A626-8440-FEA9-15A8-C75A9FE9B77D}"/>
              </a:ext>
            </a:extLst>
          </p:cNvPr>
          <p:cNvSpPr txBox="1"/>
          <p:nvPr/>
        </p:nvSpPr>
        <p:spPr>
          <a:xfrm>
            <a:off x="1055440" y="1484784"/>
            <a:ext cx="10192162"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De overkoepelende SLO advieskring, de vakspecifieke kamer en de interne Vecon adviesgroep</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2645976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79747518-9767-ED99-6594-F29B3975BD0E}"/>
              </a:ext>
            </a:extLst>
          </p:cNvPr>
          <p:cNvSpPr txBox="1"/>
          <p:nvPr/>
        </p:nvSpPr>
        <p:spPr>
          <a:xfrm>
            <a:off x="1055440" y="633462"/>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Achtergrond (1)</a:t>
            </a:r>
            <a:endParaRPr lang="en-NL" sz="5400" b="1" dirty="0">
              <a:solidFill>
                <a:srgbClr val="122457"/>
              </a:solidFill>
              <a:latin typeface="Ysans Std" panose="020B0503050603060204" pitchFamily="34" charset="0"/>
            </a:endParaRPr>
          </a:p>
        </p:txBody>
      </p:sp>
      <p:sp>
        <p:nvSpPr>
          <p:cNvPr id="14" name="TextBox 13">
            <a:extLst>
              <a:ext uri="{FF2B5EF4-FFF2-40B4-BE49-F238E27FC236}">
                <a16:creationId xmlns:a16="http://schemas.microsoft.com/office/drawing/2014/main" id="{F79F8908-1B15-98B2-3FB4-21D07A0D83AC}"/>
              </a:ext>
            </a:extLst>
          </p:cNvPr>
          <p:cNvSpPr txBox="1"/>
          <p:nvPr/>
        </p:nvSpPr>
        <p:spPr>
          <a:xfrm>
            <a:off x="1160422" y="1844824"/>
            <a:ext cx="10192162" cy="4391395"/>
          </a:xfrm>
          <a:prstGeom prst="rect">
            <a:avLst/>
          </a:prstGeom>
          <a:noFill/>
        </p:spPr>
        <p:txBody>
          <a:bodyPr wrap="square" rtlCol="0">
            <a:spAutoFit/>
          </a:bodyPr>
          <a:lstStyle/>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SLO voert in </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hlinkClick r:id="rId6"/>
              </a:rPr>
              <a:t>opdracht van OCW </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actualisatie uit van de examenprogramma’s voor de Mens en Maatschappijvakken (M&amp;M).</a:t>
            </a:r>
            <a:endPar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SLO heeft hiertoe een M&amp;M </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hlinkClick r:id="rId7"/>
              </a:rPr>
              <a:t>vakvernieuwingscommissie</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(VVC) ingesteld.</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Binnen de M&amp;M VVC ontwerpen twaalf docenten en lerarenopleiders (met een economische achtergrond) conceptexamenprogramma’s voor de economische vakken.</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Dit doen zij in een tiental werksessies verspreid over twee jaar.</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Gedurende het ontwerpproces vraagt de VVC drie keer input en feedback op haar werk: </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hlinkClick r:id="rId8"/>
              </a:rPr>
              <a:t>de tussenproducten, of tussenadviezen</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Deze input verzamelt de VVC bij de </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hlinkClick r:id="rId9"/>
              </a:rPr>
              <a:t>advieskring Mens &amp; Maatschappij</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Vecon is onderdeel van deze advieskring.</a:t>
            </a:r>
            <a:endParaRPr lang="en-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
        <p:nvSpPr>
          <p:cNvPr id="2" name="TextBox 19">
            <a:extLst>
              <a:ext uri="{FF2B5EF4-FFF2-40B4-BE49-F238E27FC236}">
                <a16:creationId xmlns:a16="http://schemas.microsoft.com/office/drawing/2014/main" id="{EA892CC6-45A5-1295-F740-3938CF3E5014}"/>
              </a:ext>
            </a:extLst>
          </p:cNvPr>
          <p:cNvSpPr txBox="1"/>
          <p:nvPr/>
        </p:nvSpPr>
        <p:spPr>
          <a:xfrm>
            <a:off x="1055440" y="1484784"/>
            <a:ext cx="7776864"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Opdrachtgever en uitvoerende</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2587237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A234C0D-F93B-5D0A-BA86-05C5160AAABF}"/>
            </a:ext>
          </a:extLst>
        </p:cNvPr>
        <p:cNvGrpSpPr/>
        <p:nvPr/>
      </p:nvGrpSpPr>
      <p:grpSpPr>
        <a:xfrm>
          <a:off x="0" y="0"/>
          <a:ext cx="0" cy="0"/>
          <a:chOff x="0" y="0"/>
          <a:chExt cx="0" cy="0"/>
        </a:xfrm>
      </p:grpSpPr>
      <p:pic>
        <p:nvPicPr>
          <p:cNvPr id="2" name="Afbeelding 1">
            <a:extLst>
              <a:ext uri="{FF2B5EF4-FFF2-40B4-BE49-F238E27FC236}">
                <a16:creationId xmlns:a16="http://schemas.microsoft.com/office/drawing/2014/main" id="{8D48EDBD-6AA0-3E71-47D7-538632FD1369}"/>
              </a:ext>
            </a:extLst>
          </p:cNvPr>
          <p:cNvPicPr>
            <a:picLocks noChangeAspect="1"/>
          </p:cNvPicPr>
          <p:nvPr/>
        </p:nvPicPr>
        <p:blipFill>
          <a:blip r:embed="rId4"/>
          <a:stretch>
            <a:fillRect/>
          </a:stretch>
        </p:blipFill>
        <p:spPr>
          <a:xfrm>
            <a:off x="874323" y="1827682"/>
            <a:ext cx="10443353" cy="3761558"/>
          </a:xfrm>
          <a:prstGeom prst="rect">
            <a:avLst/>
          </a:prstGeom>
        </p:spPr>
      </p:pic>
      <p:sp>
        <p:nvSpPr>
          <p:cNvPr id="9" name="TextBox 8">
            <a:extLst>
              <a:ext uri="{FF2B5EF4-FFF2-40B4-BE49-F238E27FC236}">
                <a16:creationId xmlns:a16="http://schemas.microsoft.com/office/drawing/2014/main" id="{99847A7E-BB93-91FA-DB96-E53A85A2CD04}"/>
              </a:ext>
            </a:extLst>
          </p:cNvPr>
          <p:cNvSpPr txBox="1"/>
          <p:nvPr/>
        </p:nvSpPr>
        <p:spPr>
          <a:xfrm>
            <a:off x="1055440" y="633462"/>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Achtergrond (2)</a:t>
            </a:r>
            <a:endParaRPr lang="en-NL" sz="5400" b="1" dirty="0">
              <a:solidFill>
                <a:srgbClr val="122457"/>
              </a:solidFill>
              <a:latin typeface="Ysans Std" panose="020B0503050603060204" pitchFamily="34" charset="0"/>
            </a:endParaRPr>
          </a:p>
        </p:txBody>
      </p:sp>
      <p:sp>
        <p:nvSpPr>
          <p:cNvPr id="14" name="TextBox 19">
            <a:extLst>
              <a:ext uri="{FF2B5EF4-FFF2-40B4-BE49-F238E27FC236}">
                <a16:creationId xmlns:a16="http://schemas.microsoft.com/office/drawing/2014/main" id="{8E860128-B9B9-212A-C717-9BFCE4F49936}"/>
              </a:ext>
            </a:extLst>
          </p:cNvPr>
          <p:cNvSpPr txBox="1"/>
          <p:nvPr/>
        </p:nvSpPr>
        <p:spPr>
          <a:xfrm>
            <a:off x="1055440" y="1484784"/>
            <a:ext cx="10729192"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De vakvernieuwingscommissie stelt adviesvragen – de advieskring geeft gevraagd </a:t>
            </a:r>
            <a:r>
              <a:rPr lang="nl-NL" b="1" i="1"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én ongevraagd </a:t>
            </a: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advies </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1608051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375AA1FF-49DE-B18E-66F5-9D5A50C3AD7E}"/>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780F7E11-65E0-A737-E5EC-BA2C864C8736}"/>
              </a:ext>
            </a:extLst>
          </p:cNvPr>
          <p:cNvSpPr txBox="1"/>
          <p:nvPr/>
        </p:nvSpPr>
        <p:spPr>
          <a:xfrm>
            <a:off x="1055440" y="633462"/>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Organisatie advieskring (1)</a:t>
            </a:r>
            <a:endParaRPr lang="en-NL" sz="5400" b="1" dirty="0">
              <a:solidFill>
                <a:srgbClr val="122457"/>
              </a:solidFill>
              <a:latin typeface="Ysans Std" panose="020B0503050603060204" pitchFamily="34" charset="0"/>
            </a:endParaRPr>
          </a:p>
        </p:txBody>
      </p:sp>
      <p:sp>
        <p:nvSpPr>
          <p:cNvPr id="14" name="TextBox 13">
            <a:extLst>
              <a:ext uri="{FF2B5EF4-FFF2-40B4-BE49-F238E27FC236}">
                <a16:creationId xmlns:a16="http://schemas.microsoft.com/office/drawing/2014/main" id="{FF39AC45-0D7F-0AE3-AE57-FA36F3D94BF1}"/>
              </a:ext>
            </a:extLst>
          </p:cNvPr>
          <p:cNvSpPr txBox="1"/>
          <p:nvPr/>
        </p:nvSpPr>
        <p:spPr>
          <a:xfrm>
            <a:off x="1160422" y="2045391"/>
            <a:ext cx="10192162" cy="4227439"/>
          </a:xfrm>
          <a:prstGeom prst="rect">
            <a:avLst/>
          </a:prstGeom>
          <a:noFill/>
        </p:spPr>
        <p:txBody>
          <a:bodyPr wrap="square" rtlCol="0">
            <a:spAutoFit/>
          </a:bodyPr>
          <a:lstStyle/>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In het actualisatietraject onderscheidt de Vecon drie niveaus van advieskringen:</a:t>
            </a:r>
            <a:endParaRPr lang="nl-NL" sz="3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a:p>
            <a:pPr marL="457200" indent="-457200">
              <a:lnSpc>
                <a:spcPct val="150000"/>
              </a:lnSpc>
              <a:spcAft>
                <a:spcPts val="300"/>
              </a:spcAft>
              <a:buClr>
                <a:srgbClr val="FFB53F"/>
              </a:buClr>
              <a:buSzPct val="80000"/>
              <a:buFont typeface="+mj-lt"/>
              <a:buAutoNum type="arabicPeriod"/>
            </a:pP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a:t>
            </a:r>
            <a:r>
              <a:rPr lang="nl-NL" sz="16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overkoepelende advieskring M&amp;M </a:t>
            </a: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vertegenwoordigers van  de verschillende M&amp;M vakverenigingen buigen zich over een eensluidend advies voor het geheel van de M&amp;M-vakken en kijken daarbij vooral naar samenhang tussen de vakken; niet (of nauwelijks) naar vakinhoud.</a:t>
            </a:r>
          </a:p>
          <a:p>
            <a:pPr marL="457200" indent="-457200">
              <a:lnSpc>
                <a:spcPct val="150000"/>
              </a:lnSpc>
              <a:spcAft>
                <a:spcPts val="300"/>
              </a:spcAft>
              <a:buClr>
                <a:srgbClr val="FFB53F"/>
              </a:buClr>
              <a:buSzPct val="80000"/>
              <a:buFont typeface="+mj-lt"/>
              <a:buAutoNum type="arabicPeriod"/>
            </a:pP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a:t>
            </a:r>
            <a:r>
              <a:rPr lang="nl-NL" sz="16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vakspecifieke kamer eco en </a:t>
            </a:r>
            <a:r>
              <a:rPr lang="nl-NL" sz="1600" b="1" dirty="0" err="1">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beco</a:t>
            </a: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voor ieder vak binnen het M&amp;M cluster is een vakspecifieke kamer ingericht, de kerngroep curriculum vertegenwoordigt Vecon in deze kamer/ advieskring voor de economische vakken. Naast de Vecon maken de denktank Our New </a:t>
            </a:r>
            <a:r>
              <a:rPr lang="nl-NL" sz="1600" dirty="0" err="1">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Economy</a:t>
            </a: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en de vervolgopleidingen deel uit van deze vakspecifieke kamer </a:t>
            </a:r>
            <a:r>
              <a:rPr lang="nl-NL" sz="1600" dirty="0" err="1">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eco</a:t>
            </a: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en </a:t>
            </a:r>
            <a:r>
              <a:rPr lang="nl-NL" sz="1600" dirty="0" err="1">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beco</a:t>
            </a: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waar het bijna uitsluitend zal gaan over vakinhoud.</a:t>
            </a:r>
          </a:p>
          <a:p>
            <a:pPr marL="457200" indent="-457200">
              <a:lnSpc>
                <a:spcPct val="150000"/>
              </a:lnSpc>
              <a:spcAft>
                <a:spcPts val="300"/>
              </a:spcAft>
              <a:buClr>
                <a:srgbClr val="FFB53F"/>
              </a:buClr>
              <a:buSzPct val="80000"/>
              <a:buFont typeface="+mj-lt"/>
              <a:buAutoNum type="arabicPeriod"/>
            </a:pP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a:t>
            </a:r>
            <a:r>
              <a:rPr lang="nl-NL" sz="16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interne Vecon adviesgroep </a:t>
            </a: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de interne Vecon adviesgroep bestaat uit een groep van ongeveer veertig docenten van de economische vakken. Zij beantwoorden de vragen van de VVC, en geven feedback op de inhoud van de voorstellen; de kerngroep curriculum verzamelt, combineert en redigeert deze input.</a:t>
            </a:r>
            <a:endParaRPr lang="en-NL" sz="16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
        <p:nvSpPr>
          <p:cNvPr id="2" name="TextBox 19">
            <a:extLst>
              <a:ext uri="{FF2B5EF4-FFF2-40B4-BE49-F238E27FC236}">
                <a16:creationId xmlns:a16="http://schemas.microsoft.com/office/drawing/2014/main" id="{44F19D9E-D9C7-2D65-3153-3BDE007EBE38}"/>
              </a:ext>
            </a:extLst>
          </p:cNvPr>
          <p:cNvSpPr txBox="1"/>
          <p:nvPr/>
        </p:nvSpPr>
        <p:spPr>
          <a:xfrm>
            <a:off x="1055440" y="1484784"/>
            <a:ext cx="10192162"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De overkoepelende advieskring M&amp;M, de vakspecifieke kamer en de interne Vecon adviesgroep</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3248598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75434A7D-BC24-6F2D-20FF-38BFE7B158AD}"/>
            </a:ext>
          </a:extLst>
        </p:cNvPr>
        <p:cNvGrpSpPr/>
        <p:nvPr/>
      </p:nvGrpSpPr>
      <p:grpSpPr>
        <a:xfrm>
          <a:off x="0" y="0"/>
          <a:ext cx="0" cy="0"/>
          <a:chOff x="0" y="0"/>
          <a:chExt cx="0" cy="0"/>
        </a:xfrm>
      </p:grpSpPr>
      <p:pic>
        <p:nvPicPr>
          <p:cNvPr id="3" name="Afbeelding 2">
            <a:extLst>
              <a:ext uri="{FF2B5EF4-FFF2-40B4-BE49-F238E27FC236}">
                <a16:creationId xmlns:a16="http://schemas.microsoft.com/office/drawing/2014/main" id="{AF846BC6-4D75-8B76-E7CB-18361771FDE5}"/>
              </a:ext>
            </a:extLst>
          </p:cNvPr>
          <p:cNvPicPr>
            <a:picLocks noChangeAspect="1"/>
          </p:cNvPicPr>
          <p:nvPr/>
        </p:nvPicPr>
        <p:blipFill>
          <a:blip r:embed="rId4"/>
          <a:stretch>
            <a:fillRect/>
          </a:stretch>
        </p:blipFill>
        <p:spPr>
          <a:xfrm>
            <a:off x="1087690" y="2095044"/>
            <a:ext cx="7196336" cy="3742985"/>
          </a:xfrm>
          <a:prstGeom prst="rect">
            <a:avLst/>
          </a:prstGeom>
        </p:spPr>
      </p:pic>
      <p:sp>
        <p:nvSpPr>
          <p:cNvPr id="4" name="Rechthoekige toelichting 3">
            <a:extLst>
              <a:ext uri="{FF2B5EF4-FFF2-40B4-BE49-F238E27FC236}">
                <a16:creationId xmlns:a16="http://schemas.microsoft.com/office/drawing/2014/main" id="{59C6A234-CFE7-7D78-A705-266008A9BB98}"/>
              </a:ext>
            </a:extLst>
          </p:cNvPr>
          <p:cNvSpPr/>
          <p:nvPr/>
        </p:nvSpPr>
        <p:spPr>
          <a:xfrm>
            <a:off x="7447409" y="2060993"/>
            <a:ext cx="4337223" cy="870194"/>
          </a:xfrm>
          <a:prstGeom prst="wedgeRectCallout">
            <a:avLst>
              <a:gd name="adj1" fmla="val -64980"/>
              <a:gd name="adj2" fmla="val -31258"/>
            </a:avLst>
          </a:prstGeom>
          <a:solidFill>
            <a:srgbClr val="FFB53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122457"/>
                </a:solidFill>
              </a:rPr>
              <a:t>Niveau 1</a:t>
            </a:r>
            <a:r>
              <a:rPr lang="nl-NL" dirty="0">
                <a:solidFill>
                  <a:srgbClr val="122457"/>
                </a:solidFill>
              </a:rPr>
              <a:t>: Mark Sikkes en Bastiaan van der Broek vertegenwoordigen Vecon in de </a:t>
            </a:r>
            <a:r>
              <a:rPr lang="nl-NL" b="1" dirty="0">
                <a:solidFill>
                  <a:srgbClr val="122457"/>
                </a:solidFill>
              </a:rPr>
              <a:t>overkoepelende advieskring M&amp;M</a:t>
            </a:r>
          </a:p>
        </p:txBody>
      </p:sp>
      <p:sp>
        <p:nvSpPr>
          <p:cNvPr id="5" name="Rechthoekige toelichting 4">
            <a:extLst>
              <a:ext uri="{FF2B5EF4-FFF2-40B4-BE49-F238E27FC236}">
                <a16:creationId xmlns:a16="http://schemas.microsoft.com/office/drawing/2014/main" id="{C19C0DA9-894E-6EC8-1214-8E3D791B89EB}"/>
              </a:ext>
            </a:extLst>
          </p:cNvPr>
          <p:cNvSpPr/>
          <p:nvPr/>
        </p:nvSpPr>
        <p:spPr>
          <a:xfrm>
            <a:off x="4511824" y="5334983"/>
            <a:ext cx="4337223" cy="1224136"/>
          </a:xfrm>
          <a:prstGeom prst="wedgeRectCallout">
            <a:avLst>
              <a:gd name="adj1" fmla="val -72238"/>
              <a:gd name="adj2" fmla="val -120857"/>
            </a:avLst>
          </a:prstGeom>
          <a:solidFill>
            <a:srgbClr val="FFB53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122457"/>
                </a:solidFill>
              </a:rPr>
              <a:t>Niveau 2: </a:t>
            </a:r>
            <a:r>
              <a:rPr lang="nl-NL" dirty="0">
                <a:solidFill>
                  <a:srgbClr val="122457"/>
                </a:solidFill>
              </a:rPr>
              <a:t>De leden van de kerngroep curriculum vertegenwoordigen Vecon in de </a:t>
            </a:r>
            <a:r>
              <a:rPr lang="nl-NL" b="1" dirty="0">
                <a:solidFill>
                  <a:srgbClr val="122457"/>
                </a:solidFill>
              </a:rPr>
              <a:t>vakspecifieke kamer eco en </a:t>
            </a:r>
            <a:r>
              <a:rPr lang="nl-NL" b="1" dirty="0" err="1">
                <a:solidFill>
                  <a:srgbClr val="122457"/>
                </a:solidFill>
              </a:rPr>
              <a:t>beco</a:t>
            </a:r>
            <a:endParaRPr lang="nl-NL" b="1" dirty="0">
              <a:solidFill>
                <a:srgbClr val="122457"/>
              </a:solidFill>
            </a:endParaRPr>
          </a:p>
        </p:txBody>
      </p:sp>
      <p:sp>
        <p:nvSpPr>
          <p:cNvPr id="6" name="TextBox 8">
            <a:extLst>
              <a:ext uri="{FF2B5EF4-FFF2-40B4-BE49-F238E27FC236}">
                <a16:creationId xmlns:a16="http://schemas.microsoft.com/office/drawing/2014/main" id="{B43CD898-F14A-6934-0FED-06AE82FA8EDB}"/>
              </a:ext>
            </a:extLst>
          </p:cNvPr>
          <p:cNvSpPr txBox="1"/>
          <p:nvPr/>
        </p:nvSpPr>
        <p:spPr>
          <a:xfrm>
            <a:off x="1055440" y="633462"/>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Organisatie advieskring (2)</a:t>
            </a:r>
            <a:endParaRPr lang="en-NL" sz="5400" b="1" dirty="0">
              <a:solidFill>
                <a:srgbClr val="122457"/>
              </a:solidFill>
              <a:latin typeface="Ysans Std" panose="020B0503050603060204" pitchFamily="34" charset="0"/>
            </a:endParaRPr>
          </a:p>
        </p:txBody>
      </p:sp>
      <p:sp>
        <p:nvSpPr>
          <p:cNvPr id="7" name="TextBox 19">
            <a:extLst>
              <a:ext uri="{FF2B5EF4-FFF2-40B4-BE49-F238E27FC236}">
                <a16:creationId xmlns:a16="http://schemas.microsoft.com/office/drawing/2014/main" id="{7A4F3308-4517-37AA-95A0-366A69F0A6C6}"/>
              </a:ext>
            </a:extLst>
          </p:cNvPr>
          <p:cNvSpPr txBox="1"/>
          <p:nvPr/>
        </p:nvSpPr>
        <p:spPr>
          <a:xfrm>
            <a:off x="1055440" y="1484784"/>
            <a:ext cx="10192162"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De overkoepelende advieskring M&amp;M en de vakspecifieke kamer</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2555403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5517021-6E8B-3822-2147-1479285C0587}"/>
              </a:ext>
            </a:extLst>
          </p:cNvPr>
          <p:cNvSpPr txBox="1"/>
          <p:nvPr/>
        </p:nvSpPr>
        <p:spPr>
          <a:xfrm>
            <a:off x="1055440" y="633462"/>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Organisatie advieskring (3)</a:t>
            </a:r>
            <a:endParaRPr lang="en-NL" sz="5400" b="1" dirty="0">
              <a:solidFill>
                <a:srgbClr val="122457"/>
              </a:solidFill>
              <a:latin typeface="Ysans Std" panose="020B0503050603060204" pitchFamily="34" charset="0"/>
            </a:endParaRPr>
          </a:p>
        </p:txBody>
      </p:sp>
      <p:sp>
        <p:nvSpPr>
          <p:cNvPr id="14" name="TextBox 19">
            <a:extLst>
              <a:ext uri="{FF2B5EF4-FFF2-40B4-BE49-F238E27FC236}">
                <a16:creationId xmlns:a16="http://schemas.microsoft.com/office/drawing/2014/main" id="{F7868538-16E3-3B39-77D1-B98C514AAD43}"/>
              </a:ext>
            </a:extLst>
          </p:cNvPr>
          <p:cNvSpPr txBox="1"/>
          <p:nvPr/>
        </p:nvSpPr>
        <p:spPr>
          <a:xfrm>
            <a:off x="1055440" y="1484784"/>
            <a:ext cx="10192162"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De interne Vecon adviesgroep</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
        <p:nvSpPr>
          <p:cNvPr id="29" name="Rechthoek 28">
            <a:extLst>
              <a:ext uri="{FF2B5EF4-FFF2-40B4-BE49-F238E27FC236}">
                <a16:creationId xmlns:a16="http://schemas.microsoft.com/office/drawing/2014/main" id="{6CA9FEF7-B8C6-574C-AD4A-66173F6172EB}"/>
              </a:ext>
            </a:extLst>
          </p:cNvPr>
          <p:cNvSpPr/>
          <p:nvPr/>
        </p:nvSpPr>
        <p:spPr>
          <a:xfrm>
            <a:off x="1271464" y="2268512"/>
            <a:ext cx="1944216" cy="692344"/>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122457"/>
                </a:solidFill>
              </a:rPr>
              <a:t>(2) Vakspecifieke kamer eco/ </a:t>
            </a:r>
            <a:r>
              <a:rPr lang="nl-NL" b="1" dirty="0" err="1">
                <a:solidFill>
                  <a:srgbClr val="122457"/>
                </a:solidFill>
              </a:rPr>
              <a:t>beco</a:t>
            </a:r>
            <a:endParaRPr lang="nl-NL" b="1" dirty="0">
              <a:solidFill>
                <a:srgbClr val="122457"/>
              </a:solidFill>
            </a:endParaRPr>
          </a:p>
        </p:txBody>
      </p:sp>
      <p:sp>
        <p:nvSpPr>
          <p:cNvPr id="32" name="Rechthoek 31">
            <a:extLst>
              <a:ext uri="{FF2B5EF4-FFF2-40B4-BE49-F238E27FC236}">
                <a16:creationId xmlns:a16="http://schemas.microsoft.com/office/drawing/2014/main" id="{2B8CFEC4-0DC8-4B9A-05A7-2E5393850620}"/>
              </a:ext>
            </a:extLst>
          </p:cNvPr>
          <p:cNvSpPr/>
          <p:nvPr/>
        </p:nvSpPr>
        <p:spPr>
          <a:xfrm>
            <a:off x="1271464" y="2942738"/>
            <a:ext cx="1944216" cy="692344"/>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rgbClr val="122457"/>
                </a:solidFill>
              </a:rPr>
              <a:t>Kerngroep curriculum</a:t>
            </a:r>
          </a:p>
        </p:txBody>
      </p:sp>
      <p:sp>
        <p:nvSpPr>
          <p:cNvPr id="33" name="Rechthoek 32">
            <a:extLst>
              <a:ext uri="{FF2B5EF4-FFF2-40B4-BE49-F238E27FC236}">
                <a16:creationId xmlns:a16="http://schemas.microsoft.com/office/drawing/2014/main" id="{312C3A9D-3C1D-3F1C-AA2F-A3EEE5362BA6}"/>
              </a:ext>
            </a:extLst>
          </p:cNvPr>
          <p:cNvSpPr/>
          <p:nvPr/>
        </p:nvSpPr>
        <p:spPr>
          <a:xfrm>
            <a:off x="1257553" y="3710851"/>
            <a:ext cx="1944216" cy="692344"/>
          </a:xfrm>
          <a:prstGeom prst="rect">
            <a:avLst/>
          </a:prstGeom>
          <a:solidFill>
            <a:srgbClr val="FFB53F">
              <a:alpha val="5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rgbClr val="122457"/>
                </a:solidFill>
              </a:rPr>
              <a:t>Our New Economy</a:t>
            </a:r>
          </a:p>
        </p:txBody>
      </p:sp>
      <p:sp>
        <p:nvSpPr>
          <p:cNvPr id="34" name="Rechthoek 33">
            <a:extLst>
              <a:ext uri="{FF2B5EF4-FFF2-40B4-BE49-F238E27FC236}">
                <a16:creationId xmlns:a16="http://schemas.microsoft.com/office/drawing/2014/main" id="{F22B3938-9CA4-3671-5464-3674F576D5F4}"/>
              </a:ext>
            </a:extLst>
          </p:cNvPr>
          <p:cNvSpPr/>
          <p:nvPr/>
        </p:nvSpPr>
        <p:spPr>
          <a:xfrm>
            <a:off x="1271464" y="4470837"/>
            <a:ext cx="1944216" cy="692344"/>
          </a:xfrm>
          <a:prstGeom prst="rect">
            <a:avLst/>
          </a:prstGeom>
          <a:solidFill>
            <a:srgbClr val="FFB53F">
              <a:alpha val="5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rgbClr val="122457"/>
                </a:solidFill>
              </a:rPr>
              <a:t>Vervolgonderwijs</a:t>
            </a:r>
          </a:p>
        </p:txBody>
      </p:sp>
      <p:sp>
        <p:nvSpPr>
          <p:cNvPr id="35" name="Rechthoek 34">
            <a:extLst>
              <a:ext uri="{FF2B5EF4-FFF2-40B4-BE49-F238E27FC236}">
                <a16:creationId xmlns:a16="http://schemas.microsoft.com/office/drawing/2014/main" id="{29DE6796-6658-AC36-1693-0D37EAC27DE7}"/>
              </a:ext>
            </a:extLst>
          </p:cNvPr>
          <p:cNvSpPr/>
          <p:nvPr/>
        </p:nvSpPr>
        <p:spPr>
          <a:xfrm>
            <a:off x="3710686" y="2277042"/>
            <a:ext cx="3589469" cy="2948569"/>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nl-NL" sz="2000" b="1" dirty="0">
                <a:solidFill>
                  <a:srgbClr val="122457"/>
                </a:solidFill>
              </a:rPr>
              <a:t>Kerngroep curriculum met:</a:t>
            </a:r>
          </a:p>
          <a:p>
            <a:pPr algn="ctr"/>
            <a:r>
              <a:rPr lang="nl-NL" dirty="0">
                <a:solidFill>
                  <a:srgbClr val="122457"/>
                </a:solidFill>
              </a:rPr>
              <a:t>Henk van den Boomgaard</a:t>
            </a:r>
          </a:p>
          <a:p>
            <a:pPr algn="ctr"/>
            <a:r>
              <a:rPr lang="nl-NL" dirty="0">
                <a:solidFill>
                  <a:srgbClr val="122457"/>
                </a:solidFill>
              </a:rPr>
              <a:t>Bastiaan van der Broek (AE)</a:t>
            </a:r>
          </a:p>
          <a:p>
            <a:pPr algn="ctr"/>
            <a:r>
              <a:rPr lang="nl-NL" dirty="0">
                <a:solidFill>
                  <a:srgbClr val="122457"/>
                </a:solidFill>
              </a:rPr>
              <a:t>Mark van </a:t>
            </a:r>
            <a:r>
              <a:rPr lang="nl-NL" dirty="0" err="1">
                <a:solidFill>
                  <a:srgbClr val="122457"/>
                </a:solidFill>
              </a:rPr>
              <a:t>Kruijsbergen</a:t>
            </a:r>
            <a:r>
              <a:rPr lang="nl-NL" dirty="0">
                <a:solidFill>
                  <a:srgbClr val="122457"/>
                </a:solidFill>
              </a:rPr>
              <a:t> (BE)</a:t>
            </a:r>
          </a:p>
          <a:p>
            <a:pPr algn="ctr"/>
            <a:r>
              <a:rPr lang="nl-NL" dirty="0" err="1">
                <a:solidFill>
                  <a:srgbClr val="122457"/>
                </a:solidFill>
              </a:rPr>
              <a:t>Shenaaz</a:t>
            </a:r>
            <a:r>
              <a:rPr lang="nl-NL">
                <a:solidFill>
                  <a:srgbClr val="122457"/>
                </a:solidFill>
              </a:rPr>
              <a:t> Mohamed </a:t>
            </a:r>
            <a:r>
              <a:rPr lang="nl-NL" dirty="0">
                <a:solidFill>
                  <a:srgbClr val="122457"/>
                </a:solidFill>
              </a:rPr>
              <a:t>(VMBO)</a:t>
            </a:r>
          </a:p>
          <a:p>
            <a:pPr algn="ctr"/>
            <a:r>
              <a:rPr lang="nl-NL" dirty="0">
                <a:solidFill>
                  <a:srgbClr val="122457"/>
                </a:solidFill>
              </a:rPr>
              <a:t>Johan van der </a:t>
            </a:r>
            <a:r>
              <a:rPr lang="nl-NL" dirty="0" err="1">
                <a:solidFill>
                  <a:srgbClr val="122457"/>
                </a:solidFill>
              </a:rPr>
              <a:t>Leeden</a:t>
            </a:r>
            <a:r>
              <a:rPr lang="nl-NL" dirty="0">
                <a:solidFill>
                  <a:srgbClr val="122457"/>
                </a:solidFill>
              </a:rPr>
              <a:t> (VMBO)</a:t>
            </a:r>
          </a:p>
          <a:p>
            <a:pPr algn="ctr"/>
            <a:r>
              <a:rPr lang="nl-NL" dirty="0">
                <a:solidFill>
                  <a:srgbClr val="122457"/>
                </a:solidFill>
              </a:rPr>
              <a:t>Mark </a:t>
            </a:r>
            <a:r>
              <a:rPr lang="nl-NL" dirty="0" err="1">
                <a:solidFill>
                  <a:srgbClr val="122457"/>
                </a:solidFill>
              </a:rPr>
              <a:t>Sikkes</a:t>
            </a:r>
            <a:r>
              <a:rPr lang="nl-NL" dirty="0">
                <a:solidFill>
                  <a:srgbClr val="122457"/>
                </a:solidFill>
              </a:rPr>
              <a:t> (VMBO)</a:t>
            </a:r>
          </a:p>
          <a:p>
            <a:pPr algn="ctr"/>
            <a:r>
              <a:rPr lang="nl-NL" dirty="0">
                <a:solidFill>
                  <a:srgbClr val="122457"/>
                </a:solidFill>
              </a:rPr>
              <a:t>Evert Helfferich (lerarenopleiding</a:t>
            </a:r>
            <a:r>
              <a:rPr lang="nl-NL" sz="2000" dirty="0">
                <a:solidFill>
                  <a:srgbClr val="122457"/>
                </a:solidFill>
              </a:rPr>
              <a:t>)</a:t>
            </a:r>
          </a:p>
        </p:txBody>
      </p:sp>
      <p:sp>
        <p:nvSpPr>
          <p:cNvPr id="37" name="Rechthoek 36">
            <a:extLst>
              <a:ext uri="{FF2B5EF4-FFF2-40B4-BE49-F238E27FC236}">
                <a16:creationId xmlns:a16="http://schemas.microsoft.com/office/drawing/2014/main" id="{35F470C0-E567-A8D9-5AFE-1F6405CE2C8E}"/>
              </a:ext>
            </a:extLst>
          </p:cNvPr>
          <p:cNvSpPr/>
          <p:nvPr/>
        </p:nvSpPr>
        <p:spPr>
          <a:xfrm>
            <a:off x="7795163" y="3228817"/>
            <a:ext cx="2477301" cy="406265"/>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rgbClr val="122457"/>
                </a:solidFill>
              </a:rPr>
              <a:t>Adviesgroep AE</a:t>
            </a:r>
          </a:p>
        </p:txBody>
      </p:sp>
      <p:sp>
        <p:nvSpPr>
          <p:cNvPr id="38" name="Rechthoek 37">
            <a:extLst>
              <a:ext uri="{FF2B5EF4-FFF2-40B4-BE49-F238E27FC236}">
                <a16:creationId xmlns:a16="http://schemas.microsoft.com/office/drawing/2014/main" id="{C4B65CDC-8D7F-8ECC-989A-3D441E4F0D90}"/>
              </a:ext>
            </a:extLst>
          </p:cNvPr>
          <p:cNvSpPr/>
          <p:nvPr/>
        </p:nvSpPr>
        <p:spPr>
          <a:xfrm>
            <a:off x="7795163" y="3620573"/>
            <a:ext cx="2477301" cy="406265"/>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rgbClr val="122457"/>
                </a:solidFill>
              </a:rPr>
              <a:t>Adviesgroep BE</a:t>
            </a:r>
          </a:p>
        </p:txBody>
      </p:sp>
      <p:sp>
        <p:nvSpPr>
          <p:cNvPr id="39" name="Rechthoek 38">
            <a:extLst>
              <a:ext uri="{FF2B5EF4-FFF2-40B4-BE49-F238E27FC236}">
                <a16:creationId xmlns:a16="http://schemas.microsoft.com/office/drawing/2014/main" id="{275B6E5E-B8F1-B233-A333-9200450C4739}"/>
              </a:ext>
            </a:extLst>
          </p:cNvPr>
          <p:cNvSpPr/>
          <p:nvPr/>
        </p:nvSpPr>
        <p:spPr>
          <a:xfrm>
            <a:off x="7795162" y="4010440"/>
            <a:ext cx="2477301" cy="406265"/>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rgbClr val="122457"/>
                </a:solidFill>
              </a:rPr>
              <a:t>Adviesgroep VMBO</a:t>
            </a:r>
          </a:p>
        </p:txBody>
      </p:sp>
      <p:sp>
        <p:nvSpPr>
          <p:cNvPr id="40" name="Rechthoek 39">
            <a:extLst>
              <a:ext uri="{FF2B5EF4-FFF2-40B4-BE49-F238E27FC236}">
                <a16:creationId xmlns:a16="http://schemas.microsoft.com/office/drawing/2014/main" id="{56279234-832C-55B1-CE24-B382B38B6D8B}"/>
              </a:ext>
            </a:extLst>
          </p:cNvPr>
          <p:cNvSpPr/>
          <p:nvPr/>
        </p:nvSpPr>
        <p:spPr>
          <a:xfrm>
            <a:off x="7795162" y="4381852"/>
            <a:ext cx="2477302" cy="812261"/>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rgbClr val="122457"/>
                </a:solidFill>
              </a:rPr>
              <a:t>Adviesgroep lerarenopleiding</a:t>
            </a:r>
          </a:p>
        </p:txBody>
      </p:sp>
      <p:sp>
        <p:nvSpPr>
          <p:cNvPr id="41" name="Rechthoek 40">
            <a:extLst>
              <a:ext uri="{FF2B5EF4-FFF2-40B4-BE49-F238E27FC236}">
                <a16:creationId xmlns:a16="http://schemas.microsoft.com/office/drawing/2014/main" id="{A07F2975-19D4-AFB4-2A36-5DD01B77D37A}"/>
              </a:ext>
            </a:extLst>
          </p:cNvPr>
          <p:cNvSpPr/>
          <p:nvPr/>
        </p:nvSpPr>
        <p:spPr>
          <a:xfrm>
            <a:off x="7795163" y="2245544"/>
            <a:ext cx="2477301" cy="615538"/>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122457"/>
                </a:solidFill>
              </a:rPr>
              <a:t>(3) Interne Vecon adviesgroepen</a:t>
            </a:r>
          </a:p>
        </p:txBody>
      </p:sp>
      <p:sp>
        <p:nvSpPr>
          <p:cNvPr id="2" name="Rechthoek 1">
            <a:extLst>
              <a:ext uri="{FF2B5EF4-FFF2-40B4-BE49-F238E27FC236}">
                <a16:creationId xmlns:a16="http://schemas.microsoft.com/office/drawing/2014/main" id="{9ECDECF3-26D4-EA5B-DB6A-6AF8E4EEA883}"/>
              </a:ext>
            </a:extLst>
          </p:cNvPr>
          <p:cNvSpPr/>
          <p:nvPr/>
        </p:nvSpPr>
        <p:spPr>
          <a:xfrm>
            <a:off x="7795163" y="2837061"/>
            <a:ext cx="2477301" cy="406265"/>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rgbClr val="122457"/>
                </a:solidFill>
              </a:rPr>
              <a:t>Adviesgroep experts</a:t>
            </a:r>
          </a:p>
        </p:txBody>
      </p:sp>
      <p:sp>
        <p:nvSpPr>
          <p:cNvPr id="3" name="Pijl links 2">
            <a:extLst>
              <a:ext uri="{FF2B5EF4-FFF2-40B4-BE49-F238E27FC236}">
                <a16:creationId xmlns:a16="http://schemas.microsoft.com/office/drawing/2014/main" id="{A7106820-1B4B-304A-822D-871036236264}"/>
              </a:ext>
            </a:extLst>
          </p:cNvPr>
          <p:cNvSpPr/>
          <p:nvPr/>
        </p:nvSpPr>
        <p:spPr>
          <a:xfrm>
            <a:off x="3215680" y="3047893"/>
            <a:ext cx="495006" cy="482034"/>
          </a:xfrm>
          <a:prstGeom prst="rightArrow">
            <a:avLst/>
          </a:prstGeom>
          <a:solidFill>
            <a:srgbClr val="FFB53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Pijl links 3">
            <a:extLst>
              <a:ext uri="{FF2B5EF4-FFF2-40B4-BE49-F238E27FC236}">
                <a16:creationId xmlns:a16="http://schemas.microsoft.com/office/drawing/2014/main" id="{99FA30A2-BEAB-2598-1B64-E0BBBEBA0BD6}"/>
              </a:ext>
            </a:extLst>
          </p:cNvPr>
          <p:cNvSpPr/>
          <p:nvPr/>
        </p:nvSpPr>
        <p:spPr>
          <a:xfrm>
            <a:off x="7300155" y="3528258"/>
            <a:ext cx="495006" cy="482034"/>
          </a:xfrm>
          <a:prstGeom prst="rightArrow">
            <a:avLst/>
          </a:prstGeom>
          <a:solidFill>
            <a:srgbClr val="FFB53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Rechthoekige toelichting 4">
            <a:extLst>
              <a:ext uri="{FF2B5EF4-FFF2-40B4-BE49-F238E27FC236}">
                <a16:creationId xmlns:a16="http://schemas.microsoft.com/office/drawing/2014/main" id="{AB3751C4-BD03-2805-7BAE-89CB87F8BAC6}"/>
              </a:ext>
            </a:extLst>
          </p:cNvPr>
          <p:cNvSpPr/>
          <p:nvPr/>
        </p:nvSpPr>
        <p:spPr>
          <a:xfrm>
            <a:off x="3463183" y="5489448"/>
            <a:ext cx="5832648" cy="1341718"/>
          </a:xfrm>
          <a:prstGeom prst="wedgeRectCallout">
            <a:avLst>
              <a:gd name="adj1" fmla="val 27333"/>
              <a:gd name="adj2" fmla="val -88433"/>
            </a:avLst>
          </a:prstGeom>
          <a:solidFill>
            <a:srgbClr val="FFB53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122457"/>
                </a:solidFill>
              </a:rPr>
              <a:t>Niveau 3</a:t>
            </a:r>
            <a:r>
              <a:rPr lang="nl-NL" dirty="0">
                <a:solidFill>
                  <a:srgbClr val="122457"/>
                </a:solidFill>
              </a:rPr>
              <a:t>: De leden van de kerngroep curriculum verzamelen input en feedback bij een grotere groep meelezers per </a:t>
            </a:r>
            <a:r>
              <a:rPr lang="nl-NL" dirty="0" err="1">
                <a:solidFill>
                  <a:srgbClr val="122457"/>
                </a:solidFill>
              </a:rPr>
              <a:t>onderwijslaag</a:t>
            </a:r>
            <a:r>
              <a:rPr lang="nl-NL" dirty="0">
                <a:solidFill>
                  <a:srgbClr val="122457"/>
                </a:solidFill>
              </a:rPr>
              <a:t>/ richting: </a:t>
            </a:r>
            <a:r>
              <a:rPr lang="nl-NL" b="1" dirty="0">
                <a:solidFill>
                  <a:srgbClr val="122457"/>
                </a:solidFill>
              </a:rPr>
              <a:t>de interne Vecon adviesgroep</a:t>
            </a:r>
          </a:p>
        </p:txBody>
      </p:sp>
      <p:sp>
        <p:nvSpPr>
          <p:cNvPr id="6" name="Rechthoekige toelichting 5">
            <a:extLst>
              <a:ext uri="{FF2B5EF4-FFF2-40B4-BE49-F238E27FC236}">
                <a16:creationId xmlns:a16="http://schemas.microsoft.com/office/drawing/2014/main" id="{F9E686F0-78C5-670F-73B7-6740A5F625BA}"/>
              </a:ext>
            </a:extLst>
          </p:cNvPr>
          <p:cNvSpPr/>
          <p:nvPr/>
        </p:nvSpPr>
        <p:spPr>
          <a:xfrm>
            <a:off x="8760296" y="195027"/>
            <a:ext cx="3312368" cy="1800200"/>
          </a:xfrm>
          <a:prstGeom prst="wedgeRectCallout">
            <a:avLst>
              <a:gd name="adj1" fmla="val 1068"/>
              <a:gd name="adj2" fmla="val 79238"/>
            </a:avLst>
          </a:prstGeom>
          <a:solidFill>
            <a:srgbClr val="FFB53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122457"/>
                </a:solidFill>
              </a:rPr>
              <a:t>De interne Vecon adviesgroep </a:t>
            </a:r>
            <a:r>
              <a:rPr lang="nl-NL" dirty="0">
                <a:solidFill>
                  <a:srgbClr val="122457"/>
                </a:solidFill>
              </a:rPr>
              <a:t>bestaat uit ongeveer veertig leden, met name docenten van de economische vakken</a:t>
            </a:r>
            <a:endParaRPr lang="nl-NL" b="1" dirty="0">
              <a:solidFill>
                <a:srgbClr val="122457"/>
              </a:solidFill>
            </a:endParaRPr>
          </a:p>
        </p:txBody>
      </p:sp>
    </p:spTree>
    <p:extLst>
      <p:ext uri="{BB962C8B-B14F-4D97-AF65-F5344CB8AC3E}">
        <p14:creationId xmlns:p14="http://schemas.microsoft.com/office/powerpoint/2010/main" val="20884352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BAFBD6D-A991-4FAD-A152-F6CFC9C86512}"/>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523C069F-2AA4-56D1-35FE-37B412F150A4}"/>
              </a:ext>
            </a:extLst>
          </p:cNvPr>
          <p:cNvSpPr txBox="1"/>
          <p:nvPr/>
        </p:nvSpPr>
        <p:spPr>
          <a:xfrm>
            <a:off x="1055440" y="633462"/>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Werkwijze kerngroep curriculum</a:t>
            </a:r>
            <a:endParaRPr lang="en-NL" sz="5400" b="1" dirty="0">
              <a:solidFill>
                <a:srgbClr val="122457"/>
              </a:solidFill>
              <a:latin typeface="Ysans Std" panose="020B0503050603060204" pitchFamily="34" charset="0"/>
            </a:endParaRPr>
          </a:p>
        </p:txBody>
      </p:sp>
      <p:sp>
        <p:nvSpPr>
          <p:cNvPr id="14" name="TextBox 13">
            <a:extLst>
              <a:ext uri="{FF2B5EF4-FFF2-40B4-BE49-F238E27FC236}">
                <a16:creationId xmlns:a16="http://schemas.microsoft.com/office/drawing/2014/main" id="{2B51C7B0-E6B4-7461-FF85-9377D319FE79}"/>
              </a:ext>
            </a:extLst>
          </p:cNvPr>
          <p:cNvSpPr txBox="1"/>
          <p:nvPr/>
        </p:nvSpPr>
        <p:spPr>
          <a:xfrm>
            <a:off x="1160422" y="2045391"/>
            <a:ext cx="10192162" cy="3898952"/>
          </a:xfrm>
          <a:prstGeom prst="rect">
            <a:avLst/>
          </a:prstGeom>
          <a:noFill/>
        </p:spPr>
        <p:txBody>
          <a:bodyPr wrap="square" rtlCol="0">
            <a:spAutoFit/>
          </a:bodyPr>
          <a:lstStyle/>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kerngroep curriculum coördineert namens Vecon alle activiteiten rondom de actualisatie van de kerndoelen en de examenprogramma’s voor de economische vakken.</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kerngroep curriculum heeft vertegenwoordigers van alle vakken die betrokken zijn bij de actualisatie, elk van deze leden onderhoudt contact met een grotere groep meelezers gekoppeld aan een expertise: de</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interne Vecon adviesgroepen.</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kerngroep verzamelt, combineert en redigeert input en feedback op de verschillende tussenproducten van de VVC,  om zo te komen tot een gedragen en eensluidend Vecon standpunt in de </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vakspecifieke kamer eco en </a:t>
            </a:r>
            <a:r>
              <a:rPr lang="nl-NL" b="1" dirty="0" err="1">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beco</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en in de </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overkoepelende advieskring M&amp;M.</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Dit doet zij voor ieder van de drie tussenproducten die door de VVC worden voorgelegd.</a:t>
            </a:r>
          </a:p>
        </p:txBody>
      </p:sp>
      <p:sp>
        <p:nvSpPr>
          <p:cNvPr id="2" name="TextBox 19">
            <a:extLst>
              <a:ext uri="{FF2B5EF4-FFF2-40B4-BE49-F238E27FC236}">
                <a16:creationId xmlns:a16="http://schemas.microsoft.com/office/drawing/2014/main" id="{EBC4A8B4-CA1C-3B68-7BD1-3E594D37C7C7}"/>
              </a:ext>
            </a:extLst>
          </p:cNvPr>
          <p:cNvSpPr txBox="1"/>
          <p:nvPr/>
        </p:nvSpPr>
        <p:spPr>
          <a:xfrm>
            <a:off x="1055440" y="1484784"/>
            <a:ext cx="10192162"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De rol van de kerngroep curriculum</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437357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299B4009-EBD7-7381-524D-095BF4525119}"/>
              </a:ext>
            </a:extLst>
          </p:cNvPr>
          <p:cNvSpPr/>
          <p:nvPr/>
        </p:nvSpPr>
        <p:spPr>
          <a:xfrm>
            <a:off x="2503955" y="2469126"/>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i="1" dirty="0">
                <a:solidFill>
                  <a:srgbClr val="01C0F3"/>
                </a:solidFill>
              </a:rPr>
              <a:t>Tussenproduct 1</a:t>
            </a:r>
          </a:p>
        </p:txBody>
      </p:sp>
      <p:sp>
        <p:nvSpPr>
          <p:cNvPr id="4" name="Rechthoek 3">
            <a:extLst>
              <a:ext uri="{FF2B5EF4-FFF2-40B4-BE49-F238E27FC236}">
                <a16:creationId xmlns:a16="http://schemas.microsoft.com/office/drawing/2014/main" id="{978F83E9-6FDA-C3E8-1AF4-4137C48C36E6}"/>
              </a:ext>
            </a:extLst>
          </p:cNvPr>
          <p:cNvSpPr/>
          <p:nvPr/>
        </p:nvSpPr>
        <p:spPr>
          <a:xfrm>
            <a:off x="2503955" y="2924944"/>
            <a:ext cx="2032136" cy="984342"/>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b="1" dirty="0">
                <a:solidFill>
                  <a:srgbClr val="01C0F3"/>
                </a:solidFill>
              </a:rPr>
              <a:t>Karakteristiek en raamwerk met leerinhouden</a:t>
            </a:r>
          </a:p>
        </p:txBody>
      </p:sp>
      <p:sp>
        <p:nvSpPr>
          <p:cNvPr id="5" name="Rechthoek 4">
            <a:extLst>
              <a:ext uri="{FF2B5EF4-FFF2-40B4-BE49-F238E27FC236}">
                <a16:creationId xmlns:a16="http://schemas.microsoft.com/office/drawing/2014/main" id="{393DAE5C-9A90-C967-FA27-016F5DE63D35}"/>
              </a:ext>
            </a:extLst>
          </p:cNvPr>
          <p:cNvSpPr/>
          <p:nvPr/>
        </p:nvSpPr>
        <p:spPr>
          <a:xfrm>
            <a:off x="2503955" y="3909286"/>
            <a:ext cx="2032136" cy="1584176"/>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dirty="0">
                <a:solidFill>
                  <a:srgbClr val="01C0F3"/>
                </a:solidFill>
              </a:rPr>
              <a:t>Omschrijving op hoofdlijnen waar het vak over gaat en wat geleerd moet worden</a:t>
            </a:r>
            <a:r>
              <a:rPr lang="nl-NL" sz="1600" i="1" dirty="0">
                <a:solidFill>
                  <a:srgbClr val="01C0F3"/>
                </a:solidFill>
              </a:rPr>
              <a:t>.</a:t>
            </a:r>
          </a:p>
        </p:txBody>
      </p:sp>
      <p:sp>
        <p:nvSpPr>
          <p:cNvPr id="6" name="Rechthoek 5">
            <a:extLst>
              <a:ext uri="{FF2B5EF4-FFF2-40B4-BE49-F238E27FC236}">
                <a16:creationId xmlns:a16="http://schemas.microsoft.com/office/drawing/2014/main" id="{45C79A3F-7A9F-2BC9-2E7D-E8B5B4CC4947}"/>
              </a:ext>
            </a:extLst>
          </p:cNvPr>
          <p:cNvSpPr/>
          <p:nvPr/>
        </p:nvSpPr>
        <p:spPr>
          <a:xfrm>
            <a:off x="2503955" y="5493462"/>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b="1" dirty="0">
                <a:solidFill>
                  <a:srgbClr val="01C0F3"/>
                </a:solidFill>
              </a:rPr>
              <a:t>20 januari – 21 maart 2025</a:t>
            </a:r>
          </a:p>
        </p:txBody>
      </p:sp>
      <p:sp>
        <p:nvSpPr>
          <p:cNvPr id="7" name="Rechthoek 6">
            <a:extLst>
              <a:ext uri="{FF2B5EF4-FFF2-40B4-BE49-F238E27FC236}">
                <a16:creationId xmlns:a16="http://schemas.microsoft.com/office/drawing/2014/main" id="{93330B51-8BC5-D4B3-0D40-AB1F1A44385C}"/>
              </a:ext>
            </a:extLst>
          </p:cNvPr>
          <p:cNvSpPr/>
          <p:nvPr/>
        </p:nvSpPr>
        <p:spPr>
          <a:xfrm>
            <a:off x="4999968" y="2469126"/>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i="1" dirty="0">
                <a:solidFill>
                  <a:srgbClr val="01C0F3"/>
                </a:solidFill>
              </a:rPr>
              <a:t>Tussenproduct 2</a:t>
            </a:r>
          </a:p>
        </p:txBody>
      </p:sp>
      <p:sp>
        <p:nvSpPr>
          <p:cNvPr id="8" name="Rechthoek 7">
            <a:extLst>
              <a:ext uri="{FF2B5EF4-FFF2-40B4-BE49-F238E27FC236}">
                <a16:creationId xmlns:a16="http://schemas.microsoft.com/office/drawing/2014/main" id="{9112CF79-AC69-318B-FD7C-8A2BD99893D6}"/>
              </a:ext>
            </a:extLst>
          </p:cNvPr>
          <p:cNvSpPr/>
          <p:nvPr/>
        </p:nvSpPr>
        <p:spPr>
          <a:xfrm>
            <a:off x="4999968" y="2924944"/>
            <a:ext cx="2032136" cy="984342"/>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b="1" dirty="0">
                <a:solidFill>
                  <a:srgbClr val="01C0F3"/>
                </a:solidFill>
              </a:rPr>
              <a:t>Globale uitwerking eindtermen</a:t>
            </a:r>
          </a:p>
        </p:txBody>
      </p:sp>
      <p:sp>
        <p:nvSpPr>
          <p:cNvPr id="10" name="Rechthoek 9">
            <a:extLst>
              <a:ext uri="{FF2B5EF4-FFF2-40B4-BE49-F238E27FC236}">
                <a16:creationId xmlns:a16="http://schemas.microsoft.com/office/drawing/2014/main" id="{59D174B2-C131-257E-F7CD-ADDBF841AC92}"/>
              </a:ext>
            </a:extLst>
          </p:cNvPr>
          <p:cNvSpPr/>
          <p:nvPr/>
        </p:nvSpPr>
        <p:spPr>
          <a:xfrm>
            <a:off x="4999968" y="3909286"/>
            <a:ext cx="2032136" cy="1584176"/>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dirty="0">
                <a:solidFill>
                  <a:srgbClr val="01C0F3"/>
                </a:solidFill>
              </a:rPr>
              <a:t>Eerste opzet van de eindtermen voor het concept examenprogramma </a:t>
            </a:r>
            <a:endParaRPr lang="nl-NL" sz="1600" i="1" dirty="0">
              <a:solidFill>
                <a:srgbClr val="01C0F3"/>
              </a:solidFill>
            </a:endParaRPr>
          </a:p>
        </p:txBody>
      </p:sp>
      <p:sp>
        <p:nvSpPr>
          <p:cNvPr id="11" name="Rechthoek 10">
            <a:extLst>
              <a:ext uri="{FF2B5EF4-FFF2-40B4-BE49-F238E27FC236}">
                <a16:creationId xmlns:a16="http://schemas.microsoft.com/office/drawing/2014/main" id="{D0750203-C8D1-FFA4-E502-3E1091FC0954}"/>
              </a:ext>
            </a:extLst>
          </p:cNvPr>
          <p:cNvSpPr/>
          <p:nvPr/>
        </p:nvSpPr>
        <p:spPr>
          <a:xfrm>
            <a:off x="4999968" y="5493462"/>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b="1" dirty="0">
                <a:solidFill>
                  <a:srgbClr val="01C0F3"/>
                </a:solidFill>
              </a:rPr>
              <a:t>7 juli – 10 oktober 2025</a:t>
            </a:r>
          </a:p>
        </p:txBody>
      </p:sp>
      <p:sp>
        <p:nvSpPr>
          <p:cNvPr id="12" name="Rechthoek 11">
            <a:extLst>
              <a:ext uri="{FF2B5EF4-FFF2-40B4-BE49-F238E27FC236}">
                <a16:creationId xmlns:a16="http://schemas.microsoft.com/office/drawing/2014/main" id="{10C5B9DB-AE56-7BF3-7A5C-760961941658}"/>
              </a:ext>
            </a:extLst>
          </p:cNvPr>
          <p:cNvSpPr/>
          <p:nvPr/>
        </p:nvSpPr>
        <p:spPr>
          <a:xfrm>
            <a:off x="1511755" y="1988840"/>
            <a:ext cx="360040" cy="432048"/>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800" dirty="0"/>
              <a:t>Sep ‘24</a:t>
            </a:r>
          </a:p>
        </p:txBody>
      </p:sp>
      <p:sp>
        <p:nvSpPr>
          <p:cNvPr id="13" name="Rechthoek 12">
            <a:extLst>
              <a:ext uri="{FF2B5EF4-FFF2-40B4-BE49-F238E27FC236}">
                <a16:creationId xmlns:a16="http://schemas.microsoft.com/office/drawing/2014/main" id="{8E52BF69-C499-0DB9-A09D-98D68084BDB3}"/>
              </a:ext>
            </a:extLst>
          </p:cNvPr>
          <p:cNvSpPr/>
          <p:nvPr/>
        </p:nvSpPr>
        <p:spPr>
          <a:xfrm>
            <a:off x="187179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Rechthoek 14">
            <a:extLst>
              <a:ext uri="{FF2B5EF4-FFF2-40B4-BE49-F238E27FC236}">
                <a16:creationId xmlns:a16="http://schemas.microsoft.com/office/drawing/2014/main" id="{AA27037D-F814-170B-7AB5-23FD36BB133E}"/>
              </a:ext>
            </a:extLst>
          </p:cNvPr>
          <p:cNvSpPr/>
          <p:nvPr/>
        </p:nvSpPr>
        <p:spPr>
          <a:xfrm>
            <a:off x="223183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Rechthoek 15">
            <a:extLst>
              <a:ext uri="{FF2B5EF4-FFF2-40B4-BE49-F238E27FC236}">
                <a16:creationId xmlns:a16="http://schemas.microsoft.com/office/drawing/2014/main" id="{210B6581-FE62-2478-651B-018EA8045D81}"/>
              </a:ext>
            </a:extLst>
          </p:cNvPr>
          <p:cNvSpPr/>
          <p:nvPr/>
        </p:nvSpPr>
        <p:spPr>
          <a:xfrm>
            <a:off x="259187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Rechthoek 16">
            <a:extLst>
              <a:ext uri="{FF2B5EF4-FFF2-40B4-BE49-F238E27FC236}">
                <a16:creationId xmlns:a16="http://schemas.microsoft.com/office/drawing/2014/main" id="{EBA7A5A5-5B05-3305-3F9D-8B144FC4478A}"/>
              </a:ext>
            </a:extLst>
          </p:cNvPr>
          <p:cNvSpPr/>
          <p:nvPr/>
        </p:nvSpPr>
        <p:spPr>
          <a:xfrm>
            <a:off x="295191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01025806-6FDC-7387-4C84-3FA9AEBBF620}"/>
              </a:ext>
            </a:extLst>
          </p:cNvPr>
          <p:cNvSpPr/>
          <p:nvPr/>
        </p:nvSpPr>
        <p:spPr>
          <a:xfrm>
            <a:off x="367199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Rechthoek 18">
            <a:extLst>
              <a:ext uri="{FF2B5EF4-FFF2-40B4-BE49-F238E27FC236}">
                <a16:creationId xmlns:a16="http://schemas.microsoft.com/office/drawing/2014/main" id="{F4087F62-8D75-98BD-9784-FABE2C979FD5}"/>
              </a:ext>
            </a:extLst>
          </p:cNvPr>
          <p:cNvSpPr/>
          <p:nvPr/>
        </p:nvSpPr>
        <p:spPr>
          <a:xfrm>
            <a:off x="403203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Rechthoek 19">
            <a:extLst>
              <a:ext uri="{FF2B5EF4-FFF2-40B4-BE49-F238E27FC236}">
                <a16:creationId xmlns:a16="http://schemas.microsoft.com/office/drawing/2014/main" id="{E4B917A4-921F-6D6F-7388-A4857EA08618}"/>
              </a:ext>
            </a:extLst>
          </p:cNvPr>
          <p:cNvSpPr/>
          <p:nvPr/>
        </p:nvSpPr>
        <p:spPr>
          <a:xfrm>
            <a:off x="438661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1" name="Rechthoek 20">
            <a:extLst>
              <a:ext uri="{FF2B5EF4-FFF2-40B4-BE49-F238E27FC236}">
                <a16:creationId xmlns:a16="http://schemas.microsoft.com/office/drawing/2014/main" id="{D0B9A4E0-6200-5EE7-5EF5-5FC9F0E11C53}"/>
              </a:ext>
            </a:extLst>
          </p:cNvPr>
          <p:cNvSpPr/>
          <p:nvPr/>
        </p:nvSpPr>
        <p:spPr>
          <a:xfrm>
            <a:off x="474665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2" name="Rechthoek 21">
            <a:extLst>
              <a:ext uri="{FF2B5EF4-FFF2-40B4-BE49-F238E27FC236}">
                <a16:creationId xmlns:a16="http://schemas.microsoft.com/office/drawing/2014/main" id="{97405AB6-3D78-8021-4A2E-85605314E537}"/>
              </a:ext>
            </a:extLst>
          </p:cNvPr>
          <p:cNvSpPr/>
          <p:nvPr/>
        </p:nvSpPr>
        <p:spPr>
          <a:xfrm>
            <a:off x="510669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3" name="Rechthoek 22">
            <a:extLst>
              <a:ext uri="{FF2B5EF4-FFF2-40B4-BE49-F238E27FC236}">
                <a16:creationId xmlns:a16="http://schemas.microsoft.com/office/drawing/2014/main" id="{50EF0F1C-90CD-7145-2743-BB747BECF226}"/>
              </a:ext>
            </a:extLst>
          </p:cNvPr>
          <p:cNvSpPr/>
          <p:nvPr/>
        </p:nvSpPr>
        <p:spPr>
          <a:xfrm>
            <a:off x="546673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4" name="Rechthoek 23">
            <a:extLst>
              <a:ext uri="{FF2B5EF4-FFF2-40B4-BE49-F238E27FC236}">
                <a16:creationId xmlns:a16="http://schemas.microsoft.com/office/drawing/2014/main" id="{2AB4D76C-7A79-96F8-94B8-DC97F144D5C0}"/>
              </a:ext>
            </a:extLst>
          </p:cNvPr>
          <p:cNvSpPr/>
          <p:nvPr/>
        </p:nvSpPr>
        <p:spPr>
          <a:xfrm>
            <a:off x="5826775" y="1988840"/>
            <a:ext cx="360040" cy="432048"/>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800" dirty="0"/>
              <a:t>Sep ‘25</a:t>
            </a:r>
          </a:p>
        </p:txBody>
      </p:sp>
      <p:sp>
        <p:nvSpPr>
          <p:cNvPr id="25" name="Rechthoek 24">
            <a:extLst>
              <a:ext uri="{FF2B5EF4-FFF2-40B4-BE49-F238E27FC236}">
                <a16:creationId xmlns:a16="http://schemas.microsoft.com/office/drawing/2014/main" id="{0CE6CE5B-7813-CB68-ED42-BFA08AFFE0B8}"/>
              </a:ext>
            </a:extLst>
          </p:cNvPr>
          <p:cNvSpPr/>
          <p:nvPr/>
        </p:nvSpPr>
        <p:spPr>
          <a:xfrm>
            <a:off x="618681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Rechthoek 25">
            <a:extLst>
              <a:ext uri="{FF2B5EF4-FFF2-40B4-BE49-F238E27FC236}">
                <a16:creationId xmlns:a16="http://schemas.microsoft.com/office/drawing/2014/main" id="{F56D2FA9-4D2D-44C8-F96F-5AFB20B39697}"/>
              </a:ext>
            </a:extLst>
          </p:cNvPr>
          <p:cNvSpPr/>
          <p:nvPr/>
        </p:nvSpPr>
        <p:spPr>
          <a:xfrm>
            <a:off x="654685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7" name="Rechthoek 26">
            <a:extLst>
              <a:ext uri="{FF2B5EF4-FFF2-40B4-BE49-F238E27FC236}">
                <a16:creationId xmlns:a16="http://schemas.microsoft.com/office/drawing/2014/main" id="{F90E711B-B938-1FF7-FCA9-37833E54F179}"/>
              </a:ext>
            </a:extLst>
          </p:cNvPr>
          <p:cNvSpPr/>
          <p:nvPr/>
        </p:nvSpPr>
        <p:spPr>
          <a:xfrm>
            <a:off x="690689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8" name="Rechthoek 27">
            <a:extLst>
              <a:ext uri="{FF2B5EF4-FFF2-40B4-BE49-F238E27FC236}">
                <a16:creationId xmlns:a16="http://schemas.microsoft.com/office/drawing/2014/main" id="{1F381C66-BC51-FD8E-53D0-E4097610AC39}"/>
              </a:ext>
            </a:extLst>
          </p:cNvPr>
          <p:cNvSpPr/>
          <p:nvPr/>
        </p:nvSpPr>
        <p:spPr>
          <a:xfrm>
            <a:off x="724812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9" name="Rechthoek 28">
            <a:extLst>
              <a:ext uri="{FF2B5EF4-FFF2-40B4-BE49-F238E27FC236}">
                <a16:creationId xmlns:a16="http://schemas.microsoft.com/office/drawing/2014/main" id="{1E7787FD-4D3F-085A-E01A-5BAB96101A0E}"/>
              </a:ext>
            </a:extLst>
          </p:cNvPr>
          <p:cNvSpPr/>
          <p:nvPr/>
        </p:nvSpPr>
        <p:spPr>
          <a:xfrm>
            <a:off x="760816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Rechthoek 29">
            <a:extLst>
              <a:ext uri="{FF2B5EF4-FFF2-40B4-BE49-F238E27FC236}">
                <a16:creationId xmlns:a16="http://schemas.microsoft.com/office/drawing/2014/main" id="{DE0FA8A1-9389-9EB5-D607-CBD1673CFF69}"/>
              </a:ext>
            </a:extLst>
          </p:cNvPr>
          <p:cNvSpPr/>
          <p:nvPr/>
        </p:nvSpPr>
        <p:spPr>
          <a:xfrm>
            <a:off x="7968208" y="1988840"/>
            <a:ext cx="360040" cy="432048"/>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800" dirty="0"/>
              <a:t>Mar ‘26</a:t>
            </a:r>
          </a:p>
        </p:txBody>
      </p:sp>
      <p:sp>
        <p:nvSpPr>
          <p:cNvPr id="31" name="Rechthoek 30">
            <a:extLst>
              <a:ext uri="{FF2B5EF4-FFF2-40B4-BE49-F238E27FC236}">
                <a16:creationId xmlns:a16="http://schemas.microsoft.com/office/drawing/2014/main" id="{992870CE-2715-27BF-7311-29B2BE510070}"/>
              </a:ext>
            </a:extLst>
          </p:cNvPr>
          <p:cNvSpPr/>
          <p:nvPr/>
        </p:nvSpPr>
        <p:spPr>
          <a:xfrm>
            <a:off x="832824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7E9BC4BA-C337-7144-9EBE-57A72C36E83E}"/>
              </a:ext>
            </a:extLst>
          </p:cNvPr>
          <p:cNvSpPr/>
          <p:nvPr/>
        </p:nvSpPr>
        <p:spPr>
          <a:xfrm>
            <a:off x="868828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3" name="Rechthoek 32">
            <a:extLst>
              <a:ext uri="{FF2B5EF4-FFF2-40B4-BE49-F238E27FC236}">
                <a16:creationId xmlns:a16="http://schemas.microsoft.com/office/drawing/2014/main" id="{427D4FAB-569C-BE30-BE88-519BDB5F4765}"/>
              </a:ext>
            </a:extLst>
          </p:cNvPr>
          <p:cNvSpPr/>
          <p:nvPr/>
        </p:nvSpPr>
        <p:spPr>
          <a:xfrm>
            <a:off x="904832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4" name="Rechthoek 33">
            <a:extLst>
              <a:ext uri="{FF2B5EF4-FFF2-40B4-BE49-F238E27FC236}">
                <a16:creationId xmlns:a16="http://schemas.microsoft.com/office/drawing/2014/main" id="{585FCA6B-AECA-81E4-E93A-642616318BF1}"/>
              </a:ext>
            </a:extLst>
          </p:cNvPr>
          <p:cNvSpPr/>
          <p:nvPr/>
        </p:nvSpPr>
        <p:spPr>
          <a:xfrm>
            <a:off x="9408368" y="1988839"/>
            <a:ext cx="360040" cy="431701"/>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800" dirty="0"/>
              <a:t>Jul ‘26</a:t>
            </a:r>
          </a:p>
        </p:txBody>
      </p:sp>
      <p:sp>
        <p:nvSpPr>
          <p:cNvPr id="35" name="Rechthoek 34">
            <a:extLst>
              <a:ext uri="{FF2B5EF4-FFF2-40B4-BE49-F238E27FC236}">
                <a16:creationId xmlns:a16="http://schemas.microsoft.com/office/drawing/2014/main" id="{FEFC4AE1-6549-4D2C-582F-A291EEDC1E66}"/>
              </a:ext>
            </a:extLst>
          </p:cNvPr>
          <p:cNvSpPr/>
          <p:nvPr/>
        </p:nvSpPr>
        <p:spPr>
          <a:xfrm>
            <a:off x="976840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6" name="Rechthoek 35">
            <a:extLst>
              <a:ext uri="{FF2B5EF4-FFF2-40B4-BE49-F238E27FC236}">
                <a16:creationId xmlns:a16="http://schemas.microsoft.com/office/drawing/2014/main" id="{36908C29-7A61-1E71-D033-DD3FF589E93E}"/>
              </a:ext>
            </a:extLst>
          </p:cNvPr>
          <p:cNvSpPr/>
          <p:nvPr/>
        </p:nvSpPr>
        <p:spPr>
          <a:xfrm>
            <a:off x="3311955" y="1988840"/>
            <a:ext cx="360040" cy="432048"/>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800" dirty="0"/>
              <a:t>Feb ‘25</a:t>
            </a:r>
          </a:p>
        </p:txBody>
      </p:sp>
      <p:sp>
        <p:nvSpPr>
          <p:cNvPr id="37" name="Rechthoek 36">
            <a:extLst>
              <a:ext uri="{FF2B5EF4-FFF2-40B4-BE49-F238E27FC236}">
                <a16:creationId xmlns:a16="http://schemas.microsoft.com/office/drawing/2014/main" id="{2266E996-9F01-917D-5B6E-2B8BF6CDD55B}"/>
              </a:ext>
            </a:extLst>
          </p:cNvPr>
          <p:cNvSpPr/>
          <p:nvPr/>
        </p:nvSpPr>
        <p:spPr>
          <a:xfrm>
            <a:off x="886271" y="2469126"/>
            <a:ext cx="1437664" cy="611719"/>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i="1" dirty="0">
                <a:solidFill>
                  <a:srgbClr val="01C0F3"/>
                </a:solidFill>
              </a:rPr>
              <a:t>Start actualisatie</a:t>
            </a:r>
          </a:p>
        </p:txBody>
      </p:sp>
      <p:sp>
        <p:nvSpPr>
          <p:cNvPr id="38" name="Rechthoek 37">
            <a:extLst>
              <a:ext uri="{FF2B5EF4-FFF2-40B4-BE49-F238E27FC236}">
                <a16:creationId xmlns:a16="http://schemas.microsoft.com/office/drawing/2014/main" id="{5E8FAB69-19EE-D189-3622-14854643960F}"/>
              </a:ext>
            </a:extLst>
          </p:cNvPr>
          <p:cNvSpPr/>
          <p:nvPr/>
        </p:nvSpPr>
        <p:spPr>
          <a:xfrm>
            <a:off x="7176120" y="2469126"/>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i="1" dirty="0">
                <a:solidFill>
                  <a:srgbClr val="01C0F3"/>
                </a:solidFill>
              </a:rPr>
              <a:t>Tussenproduct 3</a:t>
            </a:r>
          </a:p>
        </p:txBody>
      </p:sp>
      <p:sp>
        <p:nvSpPr>
          <p:cNvPr id="39" name="Rechthoek 38">
            <a:extLst>
              <a:ext uri="{FF2B5EF4-FFF2-40B4-BE49-F238E27FC236}">
                <a16:creationId xmlns:a16="http://schemas.microsoft.com/office/drawing/2014/main" id="{6E416852-5B99-C914-B693-C962A18F96A4}"/>
              </a:ext>
            </a:extLst>
          </p:cNvPr>
          <p:cNvSpPr/>
          <p:nvPr/>
        </p:nvSpPr>
        <p:spPr>
          <a:xfrm>
            <a:off x="7176120" y="2924944"/>
            <a:ext cx="2032136" cy="984342"/>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b="1" dirty="0">
                <a:solidFill>
                  <a:srgbClr val="01C0F3"/>
                </a:solidFill>
              </a:rPr>
              <a:t>Uitwerking eindtermen en advies examinering</a:t>
            </a:r>
          </a:p>
        </p:txBody>
      </p:sp>
      <p:sp>
        <p:nvSpPr>
          <p:cNvPr id="40" name="Rechthoek 39">
            <a:extLst>
              <a:ext uri="{FF2B5EF4-FFF2-40B4-BE49-F238E27FC236}">
                <a16:creationId xmlns:a16="http://schemas.microsoft.com/office/drawing/2014/main" id="{EA00DFEA-D3FF-BD13-BFCD-C12B8CC3737C}"/>
              </a:ext>
            </a:extLst>
          </p:cNvPr>
          <p:cNvSpPr/>
          <p:nvPr/>
        </p:nvSpPr>
        <p:spPr>
          <a:xfrm>
            <a:off x="7176120" y="3909286"/>
            <a:ext cx="2032136" cy="1584176"/>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dirty="0">
                <a:solidFill>
                  <a:srgbClr val="01C0F3"/>
                </a:solidFill>
              </a:rPr>
              <a:t>Voorlopig advies eindtermen en advies over wijze van examineren</a:t>
            </a:r>
          </a:p>
        </p:txBody>
      </p:sp>
      <p:sp>
        <p:nvSpPr>
          <p:cNvPr id="41" name="Rechthoek 40">
            <a:extLst>
              <a:ext uri="{FF2B5EF4-FFF2-40B4-BE49-F238E27FC236}">
                <a16:creationId xmlns:a16="http://schemas.microsoft.com/office/drawing/2014/main" id="{2D5673A4-AE31-E553-A956-035214B49034}"/>
              </a:ext>
            </a:extLst>
          </p:cNvPr>
          <p:cNvSpPr/>
          <p:nvPr/>
        </p:nvSpPr>
        <p:spPr>
          <a:xfrm>
            <a:off x="7176120" y="5493462"/>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b="1" dirty="0">
                <a:solidFill>
                  <a:srgbClr val="01C0F3"/>
                </a:solidFill>
              </a:rPr>
              <a:t>9 februari – 22 april 2026</a:t>
            </a:r>
          </a:p>
        </p:txBody>
      </p:sp>
      <p:sp>
        <p:nvSpPr>
          <p:cNvPr id="42" name="Driehoek 41">
            <a:extLst>
              <a:ext uri="{FF2B5EF4-FFF2-40B4-BE49-F238E27FC236}">
                <a16:creationId xmlns:a16="http://schemas.microsoft.com/office/drawing/2014/main" id="{DC434C0A-90DF-8D2D-38CB-97132D7B6D74}"/>
              </a:ext>
            </a:extLst>
          </p:cNvPr>
          <p:cNvSpPr/>
          <p:nvPr/>
        </p:nvSpPr>
        <p:spPr>
          <a:xfrm rot="5400000">
            <a:off x="10123161" y="1952836"/>
            <a:ext cx="431702" cy="432048"/>
          </a:xfrm>
          <a:prstGeom prst="triangle">
            <a:avLst/>
          </a:prstGeom>
          <a:solidFill>
            <a:srgbClr val="01C0F3"/>
          </a:solid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3" name="Rechthoek 42">
            <a:extLst>
              <a:ext uri="{FF2B5EF4-FFF2-40B4-BE49-F238E27FC236}">
                <a16:creationId xmlns:a16="http://schemas.microsoft.com/office/drawing/2014/main" id="{3FF72D07-4E69-A5B9-EA8F-8239B61069BE}"/>
              </a:ext>
            </a:extLst>
          </p:cNvPr>
          <p:cNvSpPr/>
          <p:nvPr/>
        </p:nvSpPr>
        <p:spPr>
          <a:xfrm>
            <a:off x="9404156" y="2469126"/>
            <a:ext cx="2092444" cy="611719"/>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i="1" dirty="0">
                <a:solidFill>
                  <a:srgbClr val="01C0F3"/>
                </a:solidFill>
              </a:rPr>
              <a:t>Presentatie concept examenprogramma’s</a:t>
            </a:r>
          </a:p>
        </p:txBody>
      </p:sp>
      <p:sp>
        <p:nvSpPr>
          <p:cNvPr id="2" name="TextBox 8">
            <a:extLst>
              <a:ext uri="{FF2B5EF4-FFF2-40B4-BE49-F238E27FC236}">
                <a16:creationId xmlns:a16="http://schemas.microsoft.com/office/drawing/2014/main" id="{B0DF709E-14B9-E86B-96A5-59A7EDD0796E}"/>
              </a:ext>
            </a:extLst>
          </p:cNvPr>
          <p:cNvSpPr txBox="1"/>
          <p:nvPr/>
        </p:nvSpPr>
        <p:spPr>
          <a:xfrm>
            <a:off x="1055440" y="633462"/>
            <a:ext cx="10441160"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Inhoud en timing tussenproducten</a:t>
            </a:r>
            <a:endParaRPr lang="en-NL" sz="5400" b="1" dirty="0">
              <a:solidFill>
                <a:srgbClr val="122457"/>
              </a:solidFill>
              <a:latin typeface="Ysans Std" panose="020B0503050603060204" pitchFamily="34" charset="0"/>
            </a:endParaRPr>
          </a:p>
        </p:txBody>
      </p:sp>
      <p:sp>
        <p:nvSpPr>
          <p:cNvPr id="9" name="TextBox 19">
            <a:extLst>
              <a:ext uri="{FF2B5EF4-FFF2-40B4-BE49-F238E27FC236}">
                <a16:creationId xmlns:a16="http://schemas.microsoft.com/office/drawing/2014/main" id="{578B32E8-BC29-3A93-485B-F2402C76C68F}"/>
              </a:ext>
            </a:extLst>
          </p:cNvPr>
          <p:cNvSpPr txBox="1"/>
          <p:nvPr/>
        </p:nvSpPr>
        <p:spPr>
          <a:xfrm>
            <a:off x="1055440" y="1484784"/>
            <a:ext cx="10192162" cy="369332"/>
          </a:xfrm>
          <a:prstGeom prst="rect">
            <a:avLst/>
          </a:prstGeom>
          <a:noFill/>
        </p:spPr>
        <p:txBody>
          <a:bodyPr wrap="square" rtlCol="0">
            <a:spAutoFit/>
          </a:bodyPr>
          <a:lstStyle/>
          <a:p>
            <a:pPr>
              <a:spcAft>
                <a:spcPts val="300"/>
              </a:spcAft>
            </a:pPr>
            <a:r>
              <a:rPr lang="nl-NL" i="1"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Wat</a:t>
            </a: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 wordt </a:t>
            </a:r>
            <a:r>
              <a:rPr lang="nl-NL" i="1"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wanneer </a:t>
            </a: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gedeeld?</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188147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91C8E4B-45AE-40DB-65B2-686117415440}"/>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EFDB107D-A2FC-A8B9-4B2B-034B9CE5E736}"/>
              </a:ext>
            </a:extLst>
          </p:cNvPr>
          <p:cNvSpPr txBox="1"/>
          <p:nvPr/>
        </p:nvSpPr>
        <p:spPr>
          <a:xfrm>
            <a:off x="930941" y="633462"/>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Proces adviesperiode 1</a:t>
            </a:r>
            <a:endParaRPr lang="en-NL" sz="5400" b="1" dirty="0">
              <a:solidFill>
                <a:srgbClr val="122457"/>
              </a:solidFill>
              <a:latin typeface="Ysans Std" panose="020B0503050603060204" pitchFamily="34" charset="0"/>
            </a:endParaRPr>
          </a:p>
        </p:txBody>
      </p:sp>
      <p:sp>
        <p:nvSpPr>
          <p:cNvPr id="14" name="TextBox 13">
            <a:extLst>
              <a:ext uri="{FF2B5EF4-FFF2-40B4-BE49-F238E27FC236}">
                <a16:creationId xmlns:a16="http://schemas.microsoft.com/office/drawing/2014/main" id="{4C09F627-2FA4-6468-DD43-13C4EB5206C2}"/>
              </a:ext>
            </a:extLst>
          </p:cNvPr>
          <p:cNvSpPr txBox="1"/>
          <p:nvPr/>
        </p:nvSpPr>
        <p:spPr>
          <a:xfrm>
            <a:off x="767408" y="1556792"/>
            <a:ext cx="10192162" cy="4673715"/>
          </a:xfrm>
          <a:prstGeom prst="rect">
            <a:avLst/>
          </a:prstGeom>
          <a:noFill/>
        </p:spPr>
        <p:txBody>
          <a:bodyPr wrap="square" rtlCol="0">
            <a:spAutoFit/>
          </a:bodyPr>
          <a:lstStyle/>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Op</a:t>
            </a:r>
            <a:r>
              <a:rPr lang="nl-NL" sz="16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20 januari </a:t>
            </a: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ontvangt de kerngroep curriculum het eerste tussenproduct (T1), de leden van de kerngroep delen dit met de </a:t>
            </a:r>
            <a:r>
              <a:rPr lang="nl-NL" sz="16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interne Vecon adviesgroep </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interne adviesgroep krijgt </a:t>
            </a:r>
            <a:r>
              <a:rPr lang="nl-NL" sz="16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twee weken </a:t>
            </a: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tijd om hun oordeel te vormen over T1 en om de adviesvragen van de VVC te beantwoorden, leden sturen hun input naar de kerngroep </a:t>
            </a:r>
            <a:r>
              <a:rPr lang="nl-NL" sz="16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vóór 3 februari</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In de week van </a:t>
            </a:r>
            <a:r>
              <a:rPr lang="nl-NL" sz="16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3 februari</a:t>
            </a: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organiseren de leden van de kerngroep een online-meeting met de aan hen gekoppelde leden van de interne Vecon-adviesgroep om inzichten over T1 op te halen en te delen</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leden van de kerngroep combineren deze inzichten, stemmen deze af met de overige leden van de </a:t>
            </a:r>
            <a:r>
              <a:rPr lang="nl-NL" sz="16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vakspecifieke kamer eco en </a:t>
            </a:r>
            <a:r>
              <a:rPr lang="nl-NL" sz="1600" b="1" dirty="0" err="1">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beco</a:t>
            </a:r>
            <a:r>
              <a:rPr lang="nl-NL" sz="16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a:t>
            </a: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en sturen op </a:t>
            </a:r>
            <a:r>
              <a:rPr lang="nl-NL" sz="16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17 februari </a:t>
            </a: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een voorlopige Vecon-reactie op T1 aan de leden van de </a:t>
            </a:r>
            <a:r>
              <a:rPr lang="nl-NL" sz="16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interne Vecon adviesgroep</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interne Vecon adviesgroep krijgt </a:t>
            </a:r>
            <a:r>
              <a:rPr lang="nl-NL" sz="16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twee weken </a:t>
            </a: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tijd om hun oordeel over de voorlopige reactie te vormen</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In de week van</a:t>
            </a:r>
            <a:r>
              <a:rPr lang="nl-NL" sz="16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3 maart </a:t>
            </a: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organiseren de leden van de kerngroep een tweede online-meeting om te komen tot een gedragen eindoordeel, dit wordt voor </a:t>
            </a:r>
            <a:r>
              <a:rPr lang="nl-NL" sz="16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10 maart </a:t>
            </a:r>
            <a:r>
              <a:rPr lang="nl-NL" sz="16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uitgewerkt in een eensluidend advies aan de VVC</a:t>
            </a:r>
          </a:p>
        </p:txBody>
      </p:sp>
    </p:spTree>
    <p:extLst>
      <p:ext uri="{BB962C8B-B14F-4D97-AF65-F5344CB8AC3E}">
        <p14:creationId xmlns:p14="http://schemas.microsoft.com/office/powerpoint/2010/main" val="1898633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29306</TotalTime>
  <Words>1187</Words>
  <Application>Microsoft Macintosh PowerPoint</Application>
  <PresentationFormat>Breedbeeld</PresentationFormat>
  <Paragraphs>106</Paragraphs>
  <Slides>11</Slides>
  <Notes>10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11</vt:i4>
      </vt:variant>
    </vt:vector>
  </HeadingPairs>
  <TitlesOfParts>
    <vt:vector size="17" baseType="lpstr">
      <vt:lpstr>Aptos</vt:lpstr>
      <vt:lpstr>Aptos Display</vt:lpstr>
      <vt:lpstr>Arial</vt:lpstr>
      <vt:lpstr>Trade Gothic Next Rounded</vt:lpstr>
      <vt:lpstr>Ysans Std</vt:lpstr>
      <vt:lpstr>Office Theme</vt:lpstr>
      <vt:lpstr>  </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Noelle Haafkes</dc:creator>
  <cp:lastModifiedBy>B. van der Broek</cp:lastModifiedBy>
  <cp:revision>23</cp:revision>
  <dcterms:created xsi:type="dcterms:W3CDTF">2024-06-14T11:50:05Z</dcterms:created>
  <dcterms:modified xsi:type="dcterms:W3CDTF">2025-01-09T12:27:38Z</dcterms:modified>
</cp:coreProperties>
</file>