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business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Maatschappelijk Ondernemen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48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Regionaal?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7915" y="2805022"/>
            <a:ext cx="8579855" cy="3571924"/>
          </a:xfrm>
        </p:spPr>
        <p:txBody>
          <a:bodyPr>
            <a:noAutofit/>
          </a:bodyPr>
          <a:lstStyle/>
          <a:p>
            <a:r>
              <a:rPr lang="nl-NL" sz="3200" dirty="0" smtClean="0"/>
              <a:t>Kan het concept </a:t>
            </a:r>
            <a:r>
              <a:rPr lang="nl-NL" sz="3200" dirty="0" smtClean="0">
                <a:solidFill>
                  <a:srgbClr val="FF0000"/>
                </a:solidFill>
              </a:rPr>
              <a:t>vertaald</a:t>
            </a:r>
            <a:r>
              <a:rPr lang="nl-NL" sz="3200" dirty="0" smtClean="0"/>
              <a:t> worden naar de regio?</a:t>
            </a:r>
          </a:p>
          <a:p>
            <a:r>
              <a:rPr lang="nl-NL" sz="3200" dirty="0" smtClean="0"/>
              <a:t>Welke instelling / bedrijf zou </a:t>
            </a:r>
            <a:r>
              <a:rPr lang="nl-NL" sz="3200" dirty="0" smtClean="0">
                <a:solidFill>
                  <a:srgbClr val="FF0000"/>
                </a:solidFill>
              </a:rPr>
              <a:t>interesse</a:t>
            </a:r>
            <a:r>
              <a:rPr lang="nl-NL" sz="3200" dirty="0" smtClean="0"/>
              <a:t> hebben?</a:t>
            </a:r>
          </a:p>
          <a:p>
            <a:r>
              <a:rPr lang="nl-NL" sz="3200" dirty="0" smtClean="0"/>
              <a:t>Wil daar iemand de rol van </a:t>
            </a:r>
            <a:r>
              <a:rPr lang="nl-NL" sz="3200" dirty="0" smtClean="0">
                <a:solidFill>
                  <a:srgbClr val="FF0000"/>
                </a:solidFill>
              </a:rPr>
              <a:t>coach</a:t>
            </a:r>
            <a:r>
              <a:rPr lang="nl-NL" sz="3200" dirty="0" smtClean="0"/>
              <a:t> nemen?</a:t>
            </a:r>
          </a:p>
          <a:p>
            <a:r>
              <a:rPr lang="nl-NL" sz="3200" dirty="0" smtClean="0"/>
              <a:t>Of in de </a:t>
            </a:r>
            <a:r>
              <a:rPr lang="nl-NL" sz="3200" dirty="0" smtClean="0">
                <a:solidFill>
                  <a:srgbClr val="FF0000"/>
                </a:solidFill>
              </a:rPr>
              <a:t>jury</a:t>
            </a:r>
            <a:r>
              <a:rPr lang="nl-NL" sz="3200" dirty="0" smtClean="0"/>
              <a:t>? </a:t>
            </a:r>
          </a:p>
          <a:p>
            <a:r>
              <a:rPr lang="nl-NL" sz="3200" dirty="0" smtClean="0"/>
              <a:t>Ziet </a:t>
            </a:r>
            <a:r>
              <a:rPr lang="nl-NL" sz="3200" dirty="0" smtClean="0"/>
              <a:t>de plaatselijke </a:t>
            </a:r>
            <a:r>
              <a:rPr lang="nl-NL" sz="3200" dirty="0" smtClean="0">
                <a:solidFill>
                  <a:srgbClr val="FF0000"/>
                </a:solidFill>
              </a:rPr>
              <a:t>overheid</a:t>
            </a:r>
            <a:r>
              <a:rPr lang="nl-NL" sz="3200" dirty="0" smtClean="0"/>
              <a:t> of </a:t>
            </a:r>
            <a:r>
              <a:rPr lang="nl-NL" sz="3200" dirty="0" smtClean="0">
                <a:solidFill>
                  <a:srgbClr val="FF0000"/>
                </a:solidFill>
              </a:rPr>
              <a:t>krant</a:t>
            </a:r>
            <a:r>
              <a:rPr lang="nl-NL" sz="3200" dirty="0" smtClean="0"/>
              <a:t> er wat in?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9180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067" y="614834"/>
            <a:ext cx="7729728" cy="118872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Structuur en modellen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785057" y="2630093"/>
            <a:ext cx="4271771" cy="3101982"/>
          </a:xfrm>
        </p:spPr>
        <p:txBody>
          <a:bodyPr>
            <a:noAutofit/>
          </a:bodyPr>
          <a:lstStyle/>
          <a:p>
            <a:r>
              <a:rPr lang="nl-NL" sz="3200" dirty="0" smtClean="0"/>
              <a:t>Omgevingsanalyse</a:t>
            </a:r>
          </a:p>
          <a:p>
            <a:r>
              <a:rPr lang="nl-NL" sz="3200" dirty="0" smtClean="0"/>
              <a:t>Porter 5-krachtenmodel</a:t>
            </a:r>
          </a:p>
          <a:p>
            <a:r>
              <a:rPr lang="nl-NL" sz="3200" dirty="0" smtClean="0"/>
              <a:t>Waardestrategie</a:t>
            </a:r>
          </a:p>
          <a:p>
            <a:r>
              <a:rPr lang="nl-NL" sz="3200" dirty="0" smtClean="0"/>
              <a:t>Canvas</a:t>
            </a:r>
          </a:p>
          <a:p>
            <a:r>
              <a:rPr lang="nl-NL" sz="3200" dirty="0" smtClean="0"/>
              <a:t>Stakeholders-view</a:t>
            </a:r>
            <a:endParaRPr lang="nl-NL" sz="3200" dirty="0"/>
          </a:p>
        </p:txBody>
      </p:sp>
      <p:pic>
        <p:nvPicPr>
          <p:cNvPr id="5122" name="Picture 2" descr="Vijfkrachtenmodel volgens Porter en concurrentie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7" y="2490231"/>
            <a:ext cx="6899846" cy="377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7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1379" y="702299"/>
            <a:ext cx="7729728" cy="118872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spelelement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2998" y="2367699"/>
            <a:ext cx="8547652" cy="3101982"/>
          </a:xfrm>
        </p:spPr>
        <p:txBody>
          <a:bodyPr>
            <a:noAutofit/>
          </a:bodyPr>
          <a:lstStyle/>
          <a:p>
            <a:r>
              <a:rPr lang="nl-NL" sz="4000" dirty="0" smtClean="0"/>
              <a:t>Wat is het beste concept van de </a:t>
            </a:r>
            <a:r>
              <a:rPr lang="nl-NL" sz="4000" dirty="0" smtClean="0">
                <a:solidFill>
                  <a:srgbClr val="FF0000"/>
                </a:solidFill>
              </a:rPr>
              <a:t>klas</a:t>
            </a:r>
          </a:p>
          <a:p>
            <a:r>
              <a:rPr lang="nl-NL" sz="4000" dirty="0" smtClean="0"/>
              <a:t>Welk van de </a:t>
            </a:r>
            <a:r>
              <a:rPr lang="nl-NL" sz="4000" dirty="0" smtClean="0">
                <a:solidFill>
                  <a:srgbClr val="FF0000"/>
                </a:solidFill>
              </a:rPr>
              <a:t>school</a:t>
            </a:r>
          </a:p>
          <a:p>
            <a:r>
              <a:rPr lang="nl-NL" sz="4000" dirty="0" smtClean="0"/>
              <a:t>Welk van de </a:t>
            </a:r>
            <a:r>
              <a:rPr lang="nl-NL" sz="4000" dirty="0" smtClean="0">
                <a:solidFill>
                  <a:srgbClr val="FF0000"/>
                </a:solidFill>
              </a:rPr>
              <a:t>regio</a:t>
            </a:r>
            <a:r>
              <a:rPr lang="nl-NL" sz="4000" dirty="0" smtClean="0"/>
              <a:t> scholen </a:t>
            </a:r>
          </a:p>
          <a:p>
            <a:endParaRPr lang="nl-NL" sz="4000" dirty="0"/>
          </a:p>
          <a:p>
            <a:pPr marL="0" indent="0">
              <a:buNone/>
            </a:pPr>
            <a:r>
              <a:rPr lang="nl-NL" sz="3200" i="1" dirty="0" smtClean="0">
                <a:solidFill>
                  <a:srgbClr val="FF0000"/>
                </a:solidFill>
              </a:rPr>
              <a:t>Advies:</a:t>
            </a:r>
            <a:r>
              <a:rPr lang="nl-NL" sz="3200" i="1" dirty="0" smtClean="0"/>
              <a:t> wel voor schoolcijfer / </a:t>
            </a:r>
            <a:r>
              <a:rPr lang="nl-NL" sz="3200" i="1" dirty="0" err="1" smtClean="0"/>
              <a:t>pta</a:t>
            </a:r>
            <a:r>
              <a:rPr lang="nl-NL" sz="3200" i="1" dirty="0" smtClean="0"/>
              <a:t> mee laten tellen</a:t>
            </a:r>
            <a:endParaRPr lang="nl-NL" sz="3200" i="1" dirty="0"/>
          </a:p>
        </p:txBody>
      </p:sp>
    </p:spTree>
    <p:extLst>
      <p:ext uri="{BB962C8B-B14F-4D97-AF65-F5344CB8AC3E}">
        <p14:creationId xmlns:p14="http://schemas.microsoft.com/office/powerpoint/2010/main" val="10566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639" y="495565"/>
            <a:ext cx="7729728" cy="1188720"/>
          </a:xfrm>
        </p:spPr>
        <p:txBody>
          <a:bodyPr>
            <a:normAutofit/>
          </a:bodyPr>
          <a:lstStyle/>
          <a:p>
            <a:r>
              <a:rPr lang="nl-NL" sz="4800" dirty="0" smtClean="0"/>
              <a:t>Beoordeling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2639" y="1890619"/>
            <a:ext cx="6353490" cy="5615411"/>
          </a:xfrm>
        </p:spPr>
        <p:txBody>
          <a:bodyPr>
            <a:no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Maatschappelijk</a:t>
            </a:r>
            <a:r>
              <a:rPr lang="nl-NL" sz="2800" dirty="0" smtClean="0"/>
              <a:t>: geeft het welvaart in ruime zin?</a:t>
            </a:r>
            <a:endParaRPr lang="nl-NL" sz="2800" dirty="0"/>
          </a:p>
          <a:p>
            <a:r>
              <a:rPr lang="nl-NL" sz="2800" dirty="0" smtClean="0">
                <a:solidFill>
                  <a:srgbClr val="FF0000"/>
                </a:solidFill>
              </a:rPr>
              <a:t>Innovatief</a:t>
            </a:r>
            <a:r>
              <a:rPr lang="nl-NL" sz="2800" dirty="0" smtClean="0"/>
              <a:t>: is het geheel nieuw, of een adaptie?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Duurzaamheid</a:t>
            </a:r>
            <a:r>
              <a:rPr lang="nl-NL" sz="2800" dirty="0" smtClean="0"/>
              <a:t>: wat is de footprint(besparing)? 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Realistisch</a:t>
            </a:r>
            <a:r>
              <a:rPr lang="nl-NL" sz="2800" dirty="0" smtClean="0"/>
              <a:t>: komt het van de grond, is er een goed beeld wat er voor nodig is?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Commercieel</a:t>
            </a:r>
            <a:r>
              <a:rPr lang="nl-NL" sz="2800" dirty="0"/>
              <a:t>: zit er een verdienmodel </a:t>
            </a:r>
            <a:r>
              <a:rPr lang="nl-NL" sz="2800" dirty="0" smtClean="0"/>
              <a:t>in, hoe hard is die?</a:t>
            </a: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6146" name="Picture 2" descr="8 Oorzaken van een falende takenlijst - All in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97" y="2456954"/>
            <a:ext cx="2575371" cy="32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7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Ondernemersplannen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24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Waarom</a:t>
            </a:r>
            <a:r>
              <a:rPr lang="nl-NL" sz="2400" dirty="0" smtClean="0"/>
              <a:t> zijn we dit ooit </a:t>
            </a:r>
            <a:r>
              <a:rPr lang="nl-NL" sz="2400" dirty="0" smtClean="0"/>
              <a:t>in </a:t>
            </a:r>
            <a:r>
              <a:rPr lang="nl-NL" sz="2400" dirty="0" smtClean="0"/>
              <a:t>het </a:t>
            </a:r>
            <a:r>
              <a:rPr lang="nl-NL" sz="2400" dirty="0" smtClean="0"/>
              <a:t>onderwijs gaan doen?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- Het stramien / de opdrachten / gewone lessen </a:t>
            </a:r>
            <a:r>
              <a:rPr lang="nl-NL" sz="2400" dirty="0" smtClean="0">
                <a:solidFill>
                  <a:srgbClr val="FF0000"/>
                </a:solidFill>
              </a:rPr>
              <a:t>doorbreken</a:t>
            </a:r>
          </a:p>
          <a:p>
            <a:pPr marL="0" indent="0">
              <a:buNone/>
            </a:pPr>
            <a:r>
              <a:rPr lang="nl-NL" sz="2400" dirty="0" smtClean="0"/>
              <a:t>- Ondernemen is </a:t>
            </a:r>
            <a:r>
              <a:rPr lang="nl-NL" sz="2400" dirty="0" smtClean="0">
                <a:solidFill>
                  <a:srgbClr val="FF0000"/>
                </a:solidFill>
              </a:rPr>
              <a:t>doen</a:t>
            </a:r>
            <a:r>
              <a:rPr lang="nl-NL" sz="2400" dirty="0" smtClean="0"/>
              <a:t> = actief</a:t>
            </a:r>
          </a:p>
          <a:p>
            <a:pPr marL="0" indent="0">
              <a:buNone/>
            </a:pPr>
            <a:r>
              <a:rPr lang="nl-NL" sz="2400" dirty="0" smtClean="0"/>
              <a:t>- </a:t>
            </a:r>
            <a:r>
              <a:rPr lang="nl-NL" sz="2400" dirty="0" smtClean="0">
                <a:solidFill>
                  <a:srgbClr val="FF0000"/>
                </a:solidFill>
              </a:rPr>
              <a:t>Integratie</a:t>
            </a:r>
            <a:r>
              <a:rPr lang="nl-NL" sz="2400" dirty="0" smtClean="0"/>
              <a:t> van lesstof</a:t>
            </a:r>
          </a:p>
          <a:p>
            <a:pPr marL="0" indent="0">
              <a:buNone/>
            </a:pPr>
            <a:r>
              <a:rPr lang="nl-NL" sz="2400" dirty="0" smtClean="0"/>
              <a:t>- Gaming is </a:t>
            </a:r>
            <a:r>
              <a:rPr lang="nl-NL" sz="2400" dirty="0" smtClean="0">
                <a:solidFill>
                  <a:srgbClr val="FF0000"/>
                </a:solidFill>
              </a:rPr>
              <a:t>leuk</a:t>
            </a:r>
          </a:p>
          <a:p>
            <a:pPr marL="0" indent="0">
              <a:buNone/>
            </a:pPr>
            <a:r>
              <a:rPr lang="nl-NL" sz="2400" i="1" dirty="0" smtClean="0"/>
              <a:t>En tegenwoordig: </a:t>
            </a:r>
            <a:r>
              <a:rPr lang="nl-NL" sz="2400" i="1" dirty="0"/>
              <a:t>o</a:t>
            </a:r>
            <a:r>
              <a:rPr lang="nl-NL" sz="2400" i="1" dirty="0" smtClean="0"/>
              <a:t>ndernemen is </a:t>
            </a:r>
            <a:r>
              <a:rPr lang="nl-NL" sz="2400" i="1" dirty="0" smtClean="0">
                <a:solidFill>
                  <a:srgbClr val="FF0000"/>
                </a:solidFill>
              </a:rPr>
              <a:t>examenstof </a:t>
            </a:r>
          </a:p>
          <a:p>
            <a:pPr>
              <a:buFontTx/>
              <a:buChar char="-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5257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wie doen we dit?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56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Voor VWO leerlingen </a:t>
            </a:r>
            <a:r>
              <a:rPr lang="nl-NL" sz="2400" dirty="0" smtClean="0"/>
              <a:t>met BE (</a:t>
            </a:r>
            <a:r>
              <a:rPr lang="nl-NL" sz="2400" dirty="0" err="1" smtClean="0"/>
              <a:t>Regius</a:t>
            </a:r>
            <a:r>
              <a:rPr lang="nl-NL" sz="2400" dirty="0" smtClean="0"/>
              <a:t> 5V – in tweetallen)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Voor de docent: </a:t>
            </a:r>
          </a:p>
          <a:p>
            <a:pPr>
              <a:buFontTx/>
              <a:buChar char="-"/>
            </a:pPr>
            <a:r>
              <a:rPr lang="nl-NL" sz="2400" dirty="0" smtClean="0"/>
              <a:t>die leert leerlingen in idee en presentatie van de andere kant </a:t>
            </a:r>
            <a:r>
              <a:rPr lang="nl-NL" sz="2400" dirty="0" smtClean="0"/>
              <a:t>kennen</a:t>
            </a:r>
            <a:endParaRPr lang="nl-NL" sz="2400" dirty="0" smtClean="0"/>
          </a:p>
          <a:p>
            <a:pPr>
              <a:buFontTx/>
              <a:buChar char="-"/>
            </a:pPr>
            <a:r>
              <a:rPr lang="nl-NL" sz="2400" dirty="0" smtClean="0"/>
              <a:t>en gaat in de uitwerking de zwakke plekken ontdekken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Voor de partners: </a:t>
            </a:r>
            <a:r>
              <a:rPr lang="nl-NL" sz="2400" dirty="0" smtClean="0"/>
              <a:t>bedrijfsleven / instellingen / </a:t>
            </a:r>
            <a:r>
              <a:rPr lang="nl-NL" sz="2400" dirty="0" smtClean="0"/>
              <a:t>gemeente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9498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400149"/>
            <a:ext cx="7729728" cy="1188720"/>
          </a:xfrm>
        </p:spPr>
        <p:txBody>
          <a:bodyPr/>
          <a:lstStyle/>
          <a:p>
            <a:r>
              <a:rPr lang="nl-NL" dirty="0" smtClean="0"/>
              <a:t>Wat is het idee?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001940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 smtClean="0"/>
              <a:t>Concept bedenken en uitwerken rond een </a:t>
            </a:r>
            <a:r>
              <a:rPr lang="nl-NL" sz="3200" dirty="0" smtClean="0">
                <a:solidFill>
                  <a:srgbClr val="FF0000"/>
                </a:solidFill>
              </a:rPr>
              <a:t>maatschappelijk thema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In plaats van de vrije opdracht waarin </a:t>
            </a:r>
            <a:r>
              <a:rPr lang="nl-NL" sz="3200" dirty="0" err="1" smtClean="0"/>
              <a:t>lln</a:t>
            </a:r>
            <a:r>
              <a:rPr lang="nl-NL" sz="3200" dirty="0" smtClean="0"/>
              <a:t> zelf een product mogen bedenken zijn ze nu </a:t>
            </a:r>
            <a:r>
              <a:rPr lang="nl-NL" sz="3200" dirty="0" smtClean="0">
                <a:solidFill>
                  <a:srgbClr val="FF0000"/>
                </a:solidFill>
              </a:rPr>
              <a:t>gebonden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(Fictief) </a:t>
            </a:r>
            <a:r>
              <a:rPr lang="nl-NL" sz="3200" dirty="0" smtClean="0">
                <a:solidFill>
                  <a:srgbClr val="FF0000"/>
                </a:solidFill>
              </a:rPr>
              <a:t>opstarten</a:t>
            </a:r>
            <a:r>
              <a:rPr lang="nl-NL" sz="3200" dirty="0" smtClean="0"/>
              <a:t> van de activiteit of bedrijf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5309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282" y="646640"/>
            <a:ext cx="7729728" cy="118872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De thema’s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53837" y="2240478"/>
            <a:ext cx="4271771" cy="4303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 smtClean="0"/>
              <a:t>Klimaat, natuur </a:t>
            </a:r>
            <a:r>
              <a:rPr lang="nl-NL" sz="3200" dirty="0">
                <a:solidFill>
                  <a:srgbClr val="FF0000"/>
                </a:solidFill>
              </a:rPr>
              <a:t>&amp;</a:t>
            </a:r>
            <a:r>
              <a:rPr lang="nl-NL" sz="3200" dirty="0" smtClean="0"/>
              <a:t> milieu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Zorg, welzijn </a:t>
            </a:r>
            <a:r>
              <a:rPr lang="nl-NL" sz="3200" dirty="0" smtClean="0">
                <a:solidFill>
                  <a:srgbClr val="FF0000"/>
                </a:solidFill>
              </a:rPr>
              <a:t>&amp;</a:t>
            </a:r>
            <a:r>
              <a:rPr lang="nl-NL" sz="3200" dirty="0" smtClean="0"/>
              <a:t> sport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Onderwijs </a:t>
            </a:r>
            <a:r>
              <a:rPr lang="nl-NL" sz="3200" dirty="0" smtClean="0">
                <a:solidFill>
                  <a:srgbClr val="FF0000"/>
                </a:solidFill>
              </a:rPr>
              <a:t>&amp;</a:t>
            </a:r>
            <a:r>
              <a:rPr lang="nl-NL" sz="3200" dirty="0" smtClean="0"/>
              <a:t> cultuur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Werk, wonen </a:t>
            </a:r>
            <a:r>
              <a:rPr lang="nl-NL" sz="3200" dirty="0" smtClean="0">
                <a:solidFill>
                  <a:srgbClr val="FF0000"/>
                </a:solidFill>
              </a:rPr>
              <a:t>&amp;</a:t>
            </a:r>
            <a:r>
              <a:rPr lang="nl-NL" sz="3200" dirty="0" smtClean="0"/>
              <a:t> welvaart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17726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NL" sz="4000" dirty="0"/>
              <a:t>Klimaat, natuur </a:t>
            </a:r>
            <a:r>
              <a:rPr lang="nl-NL" sz="4000" dirty="0">
                <a:solidFill>
                  <a:srgbClr val="FF0000"/>
                </a:solidFill>
              </a:rPr>
              <a:t>&amp;</a:t>
            </a:r>
            <a:r>
              <a:rPr lang="nl-NL" sz="4000" dirty="0"/>
              <a:t> milieu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9658" y="2749363"/>
            <a:ext cx="4271771" cy="3101982"/>
          </a:xfrm>
        </p:spPr>
        <p:txBody>
          <a:bodyPr>
            <a:noAutofit/>
          </a:bodyPr>
          <a:lstStyle/>
          <a:p>
            <a:r>
              <a:rPr lang="nl-NL" sz="2800" dirty="0" smtClean="0"/>
              <a:t>Nieuwe OV-vormen?</a:t>
            </a:r>
          </a:p>
          <a:p>
            <a:r>
              <a:rPr lang="nl-NL" sz="2800" dirty="0" smtClean="0"/>
              <a:t>Thuiswerk-concepten?</a:t>
            </a:r>
          </a:p>
          <a:p>
            <a:r>
              <a:rPr lang="nl-NL" sz="2800" dirty="0" smtClean="0"/>
              <a:t>Recycling?</a:t>
            </a:r>
          </a:p>
          <a:p>
            <a:r>
              <a:rPr lang="nl-NL" sz="2800" dirty="0" smtClean="0"/>
              <a:t>Duurzaamheid-vrijetijdsbesteding?</a:t>
            </a:r>
          </a:p>
          <a:p>
            <a:r>
              <a:rPr lang="nl-NL" sz="2800" dirty="0" smtClean="0"/>
              <a:t>Co2-belastingsysteem?</a:t>
            </a:r>
          </a:p>
          <a:p>
            <a:r>
              <a:rPr lang="nl-NL" sz="2800" dirty="0" smtClean="0"/>
              <a:t>???? </a:t>
            </a:r>
            <a:endParaRPr lang="nl-NL" sz="2800" dirty="0"/>
          </a:p>
        </p:txBody>
      </p:sp>
      <p:pic>
        <p:nvPicPr>
          <p:cNvPr id="1028" name="Picture 4" descr="De 5 spelregels van... thuiswerken | RTL Nieu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75" y="2846567"/>
            <a:ext cx="5880434" cy="33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6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731520"/>
            <a:ext cx="7729728" cy="11847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>Zorg</a:t>
            </a:r>
            <a:r>
              <a:rPr lang="nl-NL" sz="4000" dirty="0"/>
              <a:t>, welzijn </a:t>
            </a:r>
            <a:r>
              <a:rPr lang="nl-NL" sz="4000" dirty="0">
                <a:solidFill>
                  <a:srgbClr val="FF0000"/>
                </a:solidFill>
              </a:rPr>
              <a:t>&amp;</a:t>
            </a:r>
            <a:r>
              <a:rPr lang="nl-NL" sz="4000" dirty="0"/>
              <a:t> sport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27470" y="2510824"/>
            <a:ext cx="4271771" cy="3101982"/>
          </a:xfrm>
        </p:spPr>
        <p:txBody>
          <a:bodyPr>
            <a:noAutofit/>
          </a:bodyPr>
          <a:lstStyle/>
          <a:p>
            <a:r>
              <a:rPr lang="nl-NL" sz="2800" dirty="0" smtClean="0"/>
              <a:t>Werk in beweging</a:t>
            </a:r>
          </a:p>
          <a:p>
            <a:r>
              <a:rPr lang="nl-NL" sz="2800" dirty="0" smtClean="0"/>
              <a:t>Het nieuwe oude bejaardenhuis</a:t>
            </a:r>
          </a:p>
          <a:p>
            <a:r>
              <a:rPr lang="nl-NL" sz="2800" dirty="0" smtClean="0"/>
              <a:t>Beschik over je eigen leven</a:t>
            </a:r>
          </a:p>
          <a:p>
            <a:r>
              <a:rPr lang="nl-NL" sz="2800" dirty="0" smtClean="0"/>
              <a:t>Afbouwen tot de streep</a:t>
            </a:r>
          </a:p>
          <a:p>
            <a:r>
              <a:rPr lang="nl-NL" sz="2800" dirty="0"/>
              <a:t>V</a:t>
            </a:r>
            <a:r>
              <a:rPr lang="nl-NL" sz="2800" dirty="0" smtClean="0"/>
              <a:t>oetbal is voor iedereen</a:t>
            </a:r>
            <a:endParaRPr lang="nl-NL" sz="2800" dirty="0"/>
          </a:p>
        </p:txBody>
      </p:sp>
      <p:pic>
        <p:nvPicPr>
          <p:cNvPr id="2050" name="Picture 2" descr="Fit naar de finish - ROC_jaarmagazine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3" y="2638044"/>
            <a:ext cx="5716669" cy="32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1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>Onderwijs </a:t>
            </a:r>
            <a:r>
              <a:rPr lang="nl-NL" sz="4000" dirty="0">
                <a:solidFill>
                  <a:srgbClr val="FF0000"/>
                </a:solidFill>
              </a:rPr>
              <a:t>&amp;</a:t>
            </a:r>
            <a:r>
              <a:rPr lang="nl-NL" sz="4000" dirty="0"/>
              <a:t> cultuur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6498" y="2638044"/>
            <a:ext cx="4271771" cy="3101982"/>
          </a:xfrm>
        </p:spPr>
        <p:txBody>
          <a:bodyPr>
            <a:noAutofit/>
          </a:bodyPr>
          <a:lstStyle/>
          <a:p>
            <a:r>
              <a:rPr lang="nl-NL" sz="3200" dirty="0" smtClean="0"/>
              <a:t>Hybride onderwijs</a:t>
            </a:r>
          </a:p>
          <a:p>
            <a:r>
              <a:rPr lang="nl-NL" sz="3200" dirty="0" smtClean="0"/>
              <a:t>Betaalbare examentraining</a:t>
            </a:r>
          </a:p>
          <a:p>
            <a:r>
              <a:rPr lang="nl-NL" sz="3200" dirty="0" smtClean="0"/>
              <a:t>Cultuur-verdienmodellen</a:t>
            </a:r>
          </a:p>
          <a:p>
            <a:r>
              <a:rPr lang="nl-NL" sz="3200" dirty="0" smtClean="0"/>
              <a:t>De les in het theater</a:t>
            </a:r>
            <a:endParaRPr lang="nl-NL" sz="3200" dirty="0"/>
          </a:p>
        </p:txBody>
      </p:sp>
      <p:pic>
        <p:nvPicPr>
          <p:cNvPr id="4100" name="Picture 4" descr="Les 1 Ontdek het theater [Achter de schermen_NgB] - Kunstmenu en  Cultuurprogra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97" y="2638044"/>
            <a:ext cx="5355318" cy="38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5000" y="31971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>Werk</a:t>
            </a:r>
            <a:r>
              <a:rPr lang="nl-NL" sz="4000" dirty="0"/>
              <a:t>, wonen </a:t>
            </a:r>
            <a:r>
              <a:rPr lang="nl-NL" sz="4000" dirty="0">
                <a:solidFill>
                  <a:srgbClr val="FF0000"/>
                </a:solidFill>
              </a:rPr>
              <a:t>&amp;</a:t>
            </a:r>
            <a:r>
              <a:rPr lang="nl-NL" sz="4000" dirty="0"/>
              <a:t> welvaart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254" y="2214562"/>
            <a:ext cx="4965846" cy="4693485"/>
          </a:xfrm>
        </p:spPr>
        <p:txBody>
          <a:bodyPr>
            <a:noAutofit/>
          </a:bodyPr>
          <a:lstStyle/>
          <a:p>
            <a:r>
              <a:rPr lang="nl-NL" sz="2800" dirty="0" smtClean="0"/>
              <a:t>Wonen op je school</a:t>
            </a:r>
          </a:p>
          <a:p>
            <a:r>
              <a:rPr lang="nl-NL" sz="2800" dirty="0" smtClean="0"/>
              <a:t>Werken in de trein</a:t>
            </a:r>
          </a:p>
          <a:p>
            <a:r>
              <a:rPr lang="nl-NL" sz="2800" dirty="0" smtClean="0"/>
              <a:t>Kantoor </a:t>
            </a:r>
            <a:r>
              <a:rPr lang="nl-NL" sz="2800" dirty="0" smtClean="0">
                <a:solidFill>
                  <a:srgbClr val="FF0000"/>
                </a:solidFill>
              </a:rPr>
              <a:t>=</a:t>
            </a:r>
            <a:r>
              <a:rPr lang="nl-NL" sz="2800" dirty="0" smtClean="0"/>
              <a:t> alleen vergaderplek</a:t>
            </a:r>
          </a:p>
          <a:p>
            <a:r>
              <a:rPr lang="nl-NL" sz="2800" dirty="0" smtClean="0"/>
              <a:t>Rekeningrijden</a:t>
            </a:r>
          </a:p>
          <a:p>
            <a:r>
              <a:rPr lang="nl-NL" sz="2800" dirty="0"/>
              <a:t>Wonen in je oude kantoorpand</a:t>
            </a:r>
          </a:p>
          <a:p>
            <a:r>
              <a:rPr lang="nl-NL" sz="2800" dirty="0" smtClean="0"/>
              <a:t>File-app</a:t>
            </a:r>
          </a:p>
          <a:p>
            <a:r>
              <a:rPr lang="nl-NL" sz="2800" dirty="0" smtClean="0"/>
              <a:t>Het kantoor-loze bedrijf</a:t>
            </a:r>
          </a:p>
          <a:p>
            <a:r>
              <a:rPr lang="nl-NL" sz="2800" dirty="0" smtClean="0"/>
              <a:t>De fabrieks-woonwijken </a:t>
            </a:r>
            <a:endParaRPr lang="nl-NL" sz="2800" dirty="0"/>
          </a:p>
        </p:txBody>
      </p:sp>
      <p:pic>
        <p:nvPicPr>
          <p:cNvPr id="3074" name="Picture 2" descr="Urban Explorer #1: Beelitz Heilstätten | studio bl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2214562"/>
            <a:ext cx="6191250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4069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137</TotalTime>
  <Words>368</Words>
  <Application>Microsoft Office PowerPoint</Application>
  <PresentationFormat>Breedbeeld</PresentationFormat>
  <Paragraphs>83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Social business</vt:lpstr>
      <vt:lpstr>Ondernemersplannen</vt:lpstr>
      <vt:lpstr>Voor wie doen we dit?</vt:lpstr>
      <vt:lpstr>Wat is het idee?</vt:lpstr>
      <vt:lpstr>De thema’s</vt:lpstr>
      <vt:lpstr>Klimaat, natuur &amp; milieu</vt:lpstr>
      <vt:lpstr> Zorg, welzijn &amp; sport </vt:lpstr>
      <vt:lpstr> Onderwijs &amp; cultuur </vt:lpstr>
      <vt:lpstr> Werk, wonen &amp; welvaart </vt:lpstr>
      <vt:lpstr>Regionaal?</vt:lpstr>
      <vt:lpstr>Structuur en modellen</vt:lpstr>
      <vt:lpstr>spelelement</vt:lpstr>
      <vt:lpstr>Beoordeling</vt:lpstr>
    </vt:vector>
  </TitlesOfParts>
  <Company>Regius College Schagen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business</dc:title>
  <dc:creator>Docent</dc:creator>
  <cp:lastModifiedBy>Docent</cp:lastModifiedBy>
  <cp:revision>14</cp:revision>
  <dcterms:created xsi:type="dcterms:W3CDTF">2020-09-21T13:43:19Z</dcterms:created>
  <dcterms:modified xsi:type="dcterms:W3CDTF">2020-09-25T11:13:57Z</dcterms:modified>
</cp:coreProperties>
</file>