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0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9C5BCD"/>
    <a:srgbClr val="F3D0BB"/>
    <a:srgbClr val="FFCCCC"/>
    <a:srgbClr val="BAF8EC"/>
    <a:srgbClr val="FFFF99"/>
    <a:srgbClr val="FFCC66"/>
    <a:srgbClr val="FF9999"/>
    <a:srgbClr val="FF7C80"/>
    <a:srgbClr val="A568D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02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E2023-865A-4186-96E1-EABB1680293C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F2DDF-2463-40A0-8238-D73135C188E6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0540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7979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5460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4888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5505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8294806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280118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808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641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026081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742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7357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75779" y="1218236"/>
            <a:ext cx="8568000" cy="174072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6700" dirty="0" err="1" smtClean="0">
                <a:latin typeface="Bahnschrift" panose="020B0502040204020203" pitchFamily="34" charset="0"/>
              </a:rPr>
              <a:t>Social</a:t>
            </a:r>
            <a:r>
              <a:rPr lang="nl-NL" sz="6700" dirty="0" smtClean="0">
                <a:latin typeface="Bahnschrift" panose="020B0502040204020203" pitchFamily="34" charset="0"/>
              </a:rPr>
              <a:t> Business</a:t>
            </a:r>
            <a:r>
              <a:rPr lang="nl-NL" sz="5400" dirty="0">
                <a:latin typeface="Bahnschrift" panose="020B0502040204020203" pitchFamily="34" charset="0"/>
              </a:rPr>
              <a:t/>
            </a:r>
            <a:br>
              <a:rPr lang="nl-NL" sz="5400" dirty="0">
                <a:latin typeface="Bahnschrift" panose="020B0502040204020203" pitchFamily="34" charset="0"/>
              </a:rPr>
            </a:br>
            <a:endParaRPr lang="nl-NL" sz="5400" dirty="0">
              <a:latin typeface="Bahnschrift" panose="020B0502040204020203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624159" y="3267184"/>
            <a:ext cx="9071240" cy="965771"/>
          </a:xfrm>
          <a:solidFill>
            <a:schemeClr val="accent3">
              <a:lumMod val="40000"/>
              <a:lumOff val="60000"/>
            </a:schemeClr>
          </a:solidFill>
          <a:ln w="28575">
            <a:solidFill>
              <a:srgbClr val="FFFF00"/>
            </a:solidFill>
          </a:ln>
        </p:spPr>
        <p:txBody>
          <a:bodyPr>
            <a:noAutofit/>
          </a:bodyPr>
          <a:lstStyle/>
          <a:p>
            <a:pPr algn="ctr"/>
            <a:r>
              <a:rPr lang="nl-NL" sz="6000" dirty="0">
                <a:solidFill>
                  <a:prstClr val="black"/>
                </a:solidFill>
                <a:latin typeface="Bahnschrift" panose="020B0502040204020203" pitchFamily="34" charset="0"/>
                <a:ea typeface="+mj-ea"/>
                <a:cs typeface="+mj-cs"/>
              </a:rPr>
              <a:t>Wedstrijdje ondernemen?</a:t>
            </a:r>
            <a:endParaRPr lang="nl-NL" sz="60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27979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6381" y="1192697"/>
            <a:ext cx="10839235" cy="1345725"/>
          </a:xfrm>
        </p:spPr>
        <p:txBody>
          <a:bodyPr>
            <a:noAutofit/>
          </a:bodyPr>
          <a:lstStyle/>
          <a:p>
            <a:r>
              <a:rPr lang="nl-NL" sz="4000" dirty="0">
                <a:latin typeface="Bahnschrift" panose="020B0502040204020203" pitchFamily="34" charset="0"/>
              </a:rPr>
              <a:t>Waarom een </a:t>
            </a:r>
            <a:r>
              <a:rPr lang="nl-NL" sz="4000" dirty="0" smtClean="0">
                <a:latin typeface="Bahnschrift" panose="020B0502040204020203" pitchFamily="34" charset="0"/>
              </a:rPr>
              <a:t>wedstrijd ondernemingsplannen</a:t>
            </a:r>
            <a:r>
              <a:rPr lang="nl-NL" sz="4000" dirty="0">
                <a:latin typeface="Bahnschrift" panose="020B0502040204020203" pitchFamily="34" charset="0"/>
              </a:rPr>
              <a:t>?</a:t>
            </a:r>
            <a:r>
              <a:rPr lang="nl-NL" sz="4400" dirty="0">
                <a:latin typeface="Bahnschrift" panose="020B0502040204020203" pitchFamily="34" charset="0"/>
              </a:rPr>
              <a:t/>
            </a:r>
            <a:br>
              <a:rPr lang="nl-NL" sz="4400" dirty="0">
                <a:latin typeface="Bahnschrift" panose="020B0502040204020203" pitchFamily="34" charset="0"/>
              </a:rPr>
            </a:br>
            <a:endParaRPr lang="nl-NL" sz="4400" dirty="0">
              <a:latin typeface="Bahnschrift" panose="020B05020402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38190" y="2394378"/>
            <a:ext cx="11515616" cy="2175264"/>
          </a:xfrm>
          <a:solidFill>
            <a:srgbClr val="F3D0BB"/>
          </a:solidFill>
          <a:ln w="28575">
            <a:solidFill>
              <a:srgbClr val="92D050"/>
            </a:solidFill>
          </a:ln>
        </p:spPr>
        <p:txBody>
          <a:bodyPr>
            <a:normAutofit/>
          </a:bodyPr>
          <a:lstStyle/>
          <a:p>
            <a:pPr lvl="0" algn="ctr"/>
            <a:r>
              <a:rPr lang="nl-NL" dirty="0" smtClean="0">
                <a:latin typeface="Bahnschrift" panose="020B0502040204020203" pitchFamily="34" charset="0"/>
              </a:rPr>
              <a:t>Gaming is leuk</a:t>
            </a:r>
          </a:p>
          <a:p>
            <a:pPr lvl="0" algn="ctr"/>
            <a:r>
              <a:rPr lang="nl-NL" dirty="0" smtClean="0">
                <a:latin typeface="Bahnschrift" panose="020B0502040204020203" pitchFamily="34" charset="0"/>
              </a:rPr>
              <a:t>Ondernemen </a:t>
            </a:r>
            <a:r>
              <a:rPr lang="nl-NL" dirty="0">
                <a:latin typeface="Bahnschrift" panose="020B0502040204020203" pitchFamily="34" charset="0"/>
              </a:rPr>
              <a:t>is doen</a:t>
            </a:r>
          </a:p>
          <a:p>
            <a:pPr lvl="0" algn="ctr"/>
            <a:r>
              <a:rPr lang="nl-NL" dirty="0">
                <a:latin typeface="Bahnschrift" panose="020B0502040204020203" pitchFamily="34" charset="0"/>
              </a:rPr>
              <a:t>Opdrachten doorbreken het leren uit een boek </a:t>
            </a:r>
          </a:p>
          <a:p>
            <a:pPr lvl="0" algn="ctr"/>
            <a:r>
              <a:rPr lang="nl-NL" dirty="0">
                <a:latin typeface="Bahnschrift" panose="020B0502040204020203" pitchFamily="34" charset="0"/>
              </a:rPr>
              <a:t>Ondernemen is wezenlijk onderdeel BE-examenprogramma geworden</a:t>
            </a: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14369467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57119" y="1819165"/>
            <a:ext cx="2877762" cy="1188036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>
                <a:latin typeface="Bahnschrift" panose="020B0502040204020203" pitchFamily="34" charset="0"/>
              </a:rPr>
              <a:t>Voor wie?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6887" y="3007201"/>
            <a:ext cx="11278226" cy="1617136"/>
          </a:xfrm>
          <a:solidFill>
            <a:schemeClr val="accent5">
              <a:lumMod val="40000"/>
              <a:lumOff val="60000"/>
            </a:schemeClr>
          </a:solidFill>
          <a:ln w="28575">
            <a:solidFill>
              <a:srgbClr val="EDBB9D"/>
            </a:solidFill>
          </a:ln>
        </p:spPr>
        <p:txBody>
          <a:bodyPr>
            <a:normAutofit/>
          </a:bodyPr>
          <a:lstStyle/>
          <a:p>
            <a:pPr lvl="0" algn="ctr"/>
            <a:r>
              <a:rPr lang="nl-NL" dirty="0">
                <a:latin typeface="Bahnschrift" panose="020B0502040204020203" pitchFamily="34" charset="0"/>
              </a:rPr>
              <a:t>BE-leerlingen</a:t>
            </a:r>
          </a:p>
          <a:p>
            <a:pPr lvl="0" algn="ctr"/>
            <a:r>
              <a:rPr lang="nl-NL" dirty="0">
                <a:latin typeface="Bahnschrift" panose="020B0502040204020203" pitchFamily="34" charset="0"/>
              </a:rPr>
              <a:t>VWO klassen bovenbouw </a:t>
            </a:r>
            <a:r>
              <a:rPr lang="nl-NL" dirty="0" smtClean="0">
                <a:latin typeface="Bahnschrift" panose="020B0502040204020203" pitchFamily="34" charset="0"/>
              </a:rPr>
              <a:t>(</a:t>
            </a:r>
            <a:r>
              <a:rPr lang="nl-NL" dirty="0" err="1" smtClean="0">
                <a:latin typeface="Bahnschrift" panose="020B0502040204020203" pitchFamily="34" charset="0"/>
              </a:rPr>
              <a:t>Regius</a:t>
            </a:r>
            <a:r>
              <a:rPr lang="nl-NL" dirty="0" smtClean="0">
                <a:latin typeface="Bahnschrift" panose="020B0502040204020203" pitchFamily="34" charset="0"/>
              </a:rPr>
              <a:t> </a:t>
            </a:r>
            <a:r>
              <a:rPr lang="nl-NL" dirty="0">
                <a:latin typeface="Bahnschrift" panose="020B0502040204020203" pitchFamily="34" charset="0"/>
              </a:rPr>
              <a:t>5V – met tweetallen)</a:t>
            </a:r>
          </a:p>
          <a:p>
            <a:pPr lvl="0" algn="ctr"/>
            <a:r>
              <a:rPr lang="nl-NL" dirty="0">
                <a:latin typeface="Bahnschrift" panose="020B0502040204020203" pitchFamily="34" charset="0"/>
              </a:rPr>
              <a:t>Voor de docent: </a:t>
            </a:r>
            <a:r>
              <a:rPr lang="nl-NL" dirty="0" smtClean="0">
                <a:latin typeface="Bahnschrift" panose="020B0502040204020203" pitchFamily="34" charset="0"/>
              </a:rPr>
              <a:t>we </a:t>
            </a:r>
            <a:r>
              <a:rPr lang="nl-NL" dirty="0">
                <a:latin typeface="Bahnschrift" panose="020B0502040204020203" pitchFamily="34" charset="0"/>
              </a:rPr>
              <a:t>leren de leerlingen van een andere kant kennen </a:t>
            </a: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16017166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94007" y="1733338"/>
            <a:ext cx="2656361" cy="1313650"/>
          </a:xfrm>
        </p:spPr>
        <p:txBody>
          <a:bodyPr>
            <a:normAutofit/>
          </a:bodyPr>
          <a:lstStyle/>
          <a:p>
            <a:pPr algn="ctr"/>
            <a:r>
              <a:rPr lang="nl-NL" sz="4000" dirty="0">
                <a:latin typeface="Bahnschrift" panose="020B0502040204020203" pitchFamily="34" charset="0"/>
              </a:rPr>
              <a:t>Insteek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8566" y="3046988"/>
            <a:ext cx="11227241" cy="1624462"/>
          </a:xfrm>
          <a:solidFill>
            <a:srgbClr val="FFFF99"/>
          </a:solidFill>
          <a:ln w="28575">
            <a:solidFill>
              <a:srgbClr val="A568D2"/>
            </a:solidFill>
          </a:ln>
        </p:spPr>
        <p:txBody>
          <a:bodyPr>
            <a:normAutofit/>
          </a:bodyPr>
          <a:lstStyle/>
          <a:p>
            <a:pPr lvl="0" algn="ctr"/>
            <a:r>
              <a:rPr lang="nl-NL" dirty="0" smtClean="0">
                <a:latin typeface="Bahnschrift" panose="020B0502040204020203" pitchFamily="34" charset="0"/>
              </a:rPr>
              <a:t>Opstarten bedrijf</a:t>
            </a:r>
            <a:endParaRPr lang="nl-NL" dirty="0">
              <a:latin typeface="Bahnschrift" panose="020B0502040204020203" pitchFamily="34" charset="0"/>
            </a:endParaRPr>
          </a:p>
          <a:p>
            <a:pPr lvl="0" algn="ctr"/>
            <a:r>
              <a:rPr lang="nl-NL" dirty="0" smtClean="0">
                <a:latin typeface="Bahnschrift" panose="020B0502040204020203" pitchFamily="34" charset="0"/>
              </a:rPr>
              <a:t>Product/dienst lost ‘n maatschappelijk probleem op</a:t>
            </a:r>
            <a:endParaRPr lang="nl-NL" dirty="0">
              <a:latin typeface="Bahnschrift" panose="020B0502040204020203" pitchFamily="34" charset="0"/>
            </a:endParaRPr>
          </a:p>
          <a:p>
            <a:pPr lvl="0" algn="ctr"/>
            <a:r>
              <a:rPr lang="nl-NL" dirty="0" smtClean="0">
                <a:latin typeface="Bahnschrift" panose="020B0502040204020203" pitchFamily="34" charset="0"/>
              </a:rPr>
              <a:t>Vier maatschappelijke thema’s </a:t>
            </a:r>
            <a:endParaRPr lang="nl-NL" dirty="0">
              <a:latin typeface="Bahnschrift" panose="020B0502040204020203" pitchFamily="34" charset="0"/>
            </a:endParaRPr>
          </a:p>
          <a:p>
            <a:pPr marL="0" indent="0" algn="ctr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6715654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03186" y="988386"/>
            <a:ext cx="2623932" cy="1257991"/>
          </a:xfrm>
        </p:spPr>
        <p:txBody>
          <a:bodyPr>
            <a:normAutofit/>
          </a:bodyPr>
          <a:lstStyle/>
          <a:p>
            <a:pPr algn="ctr"/>
            <a:r>
              <a:rPr lang="nl-NL" sz="4000" dirty="0">
                <a:latin typeface="Bahnschrift" panose="020B0502040204020203" pitchFamily="34" charset="0"/>
              </a:rPr>
              <a:t>Thema’s </a:t>
            </a:r>
            <a:br>
              <a:rPr lang="nl-NL" sz="4000" dirty="0">
                <a:latin typeface="Bahnschrift" panose="020B0502040204020203" pitchFamily="34" charset="0"/>
              </a:rPr>
            </a:br>
            <a:endParaRPr lang="nl-NL" sz="4000" dirty="0">
              <a:latin typeface="Bahnschrift" panose="020B05020402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38094" y="2246377"/>
            <a:ext cx="5954116" cy="3279779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lvl="0" algn="ctr"/>
            <a:endParaRPr lang="nl-NL" dirty="0" smtClean="0">
              <a:latin typeface="Bahnschrift" panose="020B0502040204020203" pitchFamily="34" charset="0"/>
              <a:cs typeface="Adobe Devanagari" panose="02040503050201020203" pitchFamily="18" charset="0"/>
            </a:endParaRPr>
          </a:p>
          <a:p>
            <a:pPr lvl="0" algn="ctr"/>
            <a:r>
              <a:rPr lang="nl-NL" dirty="0" smtClean="0">
                <a:latin typeface="Bahnschrift" panose="020B0502040204020203" pitchFamily="34" charset="0"/>
                <a:cs typeface="Adobe Devanagari" panose="02040503050201020203" pitchFamily="18" charset="0"/>
              </a:rPr>
              <a:t>Klimaat</a:t>
            </a:r>
            <a:r>
              <a:rPr lang="nl-NL" dirty="0">
                <a:latin typeface="Bahnschrift" panose="020B0502040204020203" pitchFamily="34" charset="0"/>
                <a:cs typeface="Adobe Devanagari" panose="02040503050201020203" pitchFamily="18" charset="0"/>
              </a:rPr>
              <a:t>, natuur &amp; milieu</a:t>
            </a:r>
          </a:p>
          <a:p>
            <a:pPr lvl="0" algn="ctr"/>
            <a:r>
              <a:rPr lang="nl-NL" dirty="0">
                <a:latin typeface="Bahnschrift" panose="020B0502040204020203" pitchFamily="34" charset="0"/>
                <a:cs typeface="Adobe Devanagari" panose="02040503050201020203" pitchFamily="18" charset="0"/>
              </a:rPr>
              <a:t>Zorg, welzijn &amp; sport</a:t>
            </a:r>
          </a:p>
          <a:p>
            <a:pPr lvl="0" algn="ctr"/>
            <a:r>
              <a:rPr lang="nl-NL" dirty="0">
                <a:latin typeface="Bahnschrift" panose="020B0502040204020203" pitchFamily="34" charset="0"/>
                <a:cs typeface="Adobe Devanagari" panose="02040503050201020203" pitchFamily="18" charset="0"/>
              </a:rPr>
              <a:t>Onderwijs &amp; cultuur</a:t>
            </a:r>
          </a:p>
          <a:p>
            <a:pPr lvl="0" algn="ctr"/>
            <a:r>
              <a:rPr lang="nl-NL" dirty="0">
                <a:latin typeface="Bahnschrift" panose="020B0502040204020203" pitchFamily="34" charset="0"/>
                <a:cs typeface="Adobe Devanagari" panose="02040503050201020203" pitchFamily="18" charset="0"/>
              </a:rPr>
              <a:t>Werk, wonen &amp; welvaart</a:t>
            </a:r>
          </a:p>
          <a:p>
            <a:endParaRPr lang="nl-NL" dirty="0">
              <a:latin typeface="Bahnschrift" panose="020B0502040204020203" pitchFamily="34" charset="0"/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4335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9331" y="1414957"/>
            <a:ext cx="3491248" cy="1596177"/>
          </a:xfrm>
        </p:spPr>
        <p:txBody>
          <a:bodyPr>
            <a:normAutofit/>
          </a:bodyPr>
          <a:lstStyle/>
          <a:p>
            <a:pPr algn="ctr"/>
            <a:r>
              <a:rPr lang="nl-NL" sz="4000" dirty="0">
                <a:latin typeface="Bahnschrift" panose="020B0502040204020203" pitchFamily="34" charset="0"/>
              </a:rPr>
              <a:t>Regionaal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830480" y="3141048"/>
            <a:ext cx="8768951" cy="1520739"/>
          </a:xfrm>
          <a:solidFill>
            <a:srgbClr val="FFCC99"/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lvl="0" algn="ctr"/>
            <a:r>
              <a:rPr lang="nl-NL" dirty="0">
                <a:latin typeface="Bahnschrift" panose="020B0502040204020203" pitchFamily="34" charset="0"/>
              </a:rPr>
              <a:t>Thema’s vertalen naar de regio</a:t>
            </a:r>
          </a:p>
          <a:p>
            <a:pPr lvl="0" algn="ctr"/>
            <a:r>
              <a:rPr lang="nl-NL" dirty="0">
                <a:latin typeface="Bahnschrift" panose="020B0502040204020203" pitchFamily="34" charset="0"/>
              </a:rPr>
              <a:t>Bedrijven omgeving vragen voor aftrap/workshops/bezoek/ondersteuning/jury</a:t>
            </a:r>
          </a:p>
          <a:p>
            <a:pPr marL="0" indent="0">
              <a:buNone/>
            </a:pPr>
            <a:endParaRPr lang="nl-NL" sz="24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97505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3804" y="1873767"/>
            <a:ext cx="3682079" cy="1098965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>
                <a:latin typeface="Bahnschrift" panose="020B0502040204020203" pitchFamily="34" charset="0"/>
              </a:rPr>
              <a:t>Spelelement</a:t>
            </a:r>
            <a:r>
              <a:rPr lang="nl-NL" sz="4000" dirty="0">
                <a:latin typeface="Bahnschrift" panose="020B0502040204020203" pitchFamily="34" charset="0"/>
              </a:rPr>
              <a:t/>
            </a:r>
            <a:br>
              <a:rPr lang="nl-NL" sz="4000" dirty="0">
                <a:latin typeface="Bahnschrift" panose="020B0502040204020203" pitchFamily="34" charset="0"/>
              </a:rPr>
            </a:br>
            <a:endParaRPr lang="nl-NL" sz="4000" dirty="0">
              <a:latin typeface="Bahnschrift" panose="020B05020402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65292" y="3124611"/>
            <a:ext cx="8899105" cy="1619667"/>
          </a:xfrm>
          <a:solidFill>
            <a:srgbClr val="FFCCCC"/>
          </a:solidFill>
          <a:ln w="28575">
            <a:solidFill>
              <a:srgbClr val="FFCC66"/>
            </a:solidFill>
          </a:ln>
        </p:spPr>
        <p:txBody>
          <a:bodyPr/>
          <a:lstStyle/>
          <a:p>
            <a:pPr lvl="0" algn="ctr"/>
            <a:r>
              <a:rPr lang="nl-NL" dirty="0" smtClean="0">
                <a:latin typeface="Bahnschrift" panose="020B0502040204020203" pitchFamily="34" charset="0"/>
              </a:rPr>
              <a:t>De beste van de klas</a:t>
            </a:r>
            <a:endParaRPr lang="nl-NL" dirty="0">
              <a:latin typeface="Bahnschrift" panose="020B0502040204020203" pitchFamily="34" charset="0"/>
            </a:endParaRPr>
          </a:p>
          <a:p>
            <a:pPr lvl="0" algn="ctr"/>
            <a:r>
              <a:rPr lang="nl-NL" dirty="0">
                <a:latin typeface="Bahnschrift" panose="020B0502040204020203" pitchFamily="34" charset="0"/>
              </a:rPr>
              <a:t>De beste van iedere klas / school tegen elkaar </a:t>
            </a:r>
          </a:p>
          <a:p>
            <a:pPr lvl="0" algn="ctr"/>
            <a:r>
              <a:rPr lang="nl-NL" dirty="0">
                <a:latin typeface="Bahnschrift" panose="020B0502040204020203" pitchFamily="34" charset="0"/>
              </a:rPr>
              <a:t>Per thema een prijs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25193487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09087" y="1611507"/>
            <a:ext cx="3173195" cy="1202332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>
                <a:latin typeface="Bahnschrift" panose="020B0502040204020203" pitchFamily="34" charset="0"/>
              </a:rPr>
              <a:t>Praktisch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40776" y="2966091"/>
            <a:ext cx="10909816" cy="1704332"/>
          </a:xfrm>
          <a:solidFill>
            <a:srgbClr val="BAF8EC"/>
          </a:solidFill>
          <a:ln w="28575">
            <a:solidFill>
              <a:srgbClr val="9C5BCD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nl-NL" dirty="0">
                <a:latin typeface="Bahnschrift" panose="020B0502040204020203" pitchFamily="34" charset="0"/>
              </a:rPr>
              <a:t>Finale centraal, aftrap decentraal</a:t>
            </a:r>
          </a:p>
          <a:p>
            <a:pPr lvl="0" algn="ctr"/>
            <a:r>
              <a:rPr lang="nl-NL" dirty="0">
                <a:latin typeface="Bahnschrift" panose="020B0502040204020203" pitchFamily="34" charset="0"/>
              </a:rPr>
              <a:t>Telt ook mee voor PTA (PO)</a:t>
            </a:r>
          </a:p>
          <a:p>
            <a:pPr lvl="0" algn="ctr"/>
            <a:r>
              <a:rPr lang="nl-NL" dirty="0">
                <a:latin typeface="Bahnschrift" panose="020B0502040204020203" pitchFamily="34" charset="0"/>
              </a:rPr>
              <a:t>Beoordelen op Innovatief, Duurzaam, Commercieel en Realistisch</a:t>
            </a:r>
          </a:p>
          <a:p>
            <a:endParaRPr lang="nl-NL" sz="24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67884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Groengeel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141</Words>
  <Application>Microsoft Office PowerPoint</Application>
  <PresentationFormat>Aangepast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HDOfficeLightV0</vt:lpstr>
      <vt:lpstr>Social Business </vt:lpstr>
      <vt:lpstr>Waarom een wedstrijd ondernemingsplannen? </vt:lpstr>
      <vt:lpstr>Voor wie? </vt:lpstr>
      <vt:lpstr>Insteek </vt:lpstr>
      <vt:lpstr>Thema’s  </vt:lpstr>
      <vt:lpstr>Regionaal</vt:lpstr>
      <vt:lpstr>Spelelement </vt:lpstr>
      <vt:lpstr>Praktisch </vt:lpstr>
    </vt:vector>
  </TitlesOfParts>
  <Company>Regius College Schagen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Business</dc:title>
  <dc:creator>Docent</dc:creator>
  <cp:lastModifiedBy>Jeannet</cp:lastModifiedBy>
  <cp:revision>12</cp:revision>
  <dcterms:created xsi:type="dcterms:W3CDTF">2020-03-07T13:23:13Z</dcterms:created>
  <dcterms:modified xsi:type="dcterms:W3CDTF">2020-03-10T10:49:48Z</dcterms:modified>
</cp:coreProperties>
</file>