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74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0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C78994B2-E3AF-4B4F-B3F6-4C21BDE64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="" xmlns:a16="http://schemas.microsoft.com/office/drawing/2014/main" id="{BB07E2D6-7A21-417D-A9B0-28E2C4C513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0AAAA559-C01B-4027-9B5B-9CC871A82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165A3132-0642-4FC2-B8B7-AD3BBA9CE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463FCD1B-A8C9-46FA-B43C-3198BBF1D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2029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6755EA4A-8095-451E-A5B5-B19A76F67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="" xmlns:a16="http://schemas.microsoft.com/office/drawing/2014/main" id="{EC6CAD2D-FC7A-427D-9DFF-4E13F70B8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167BE0F0-CAD1-48DC-AB7E-EC70FFE97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CAA1E1BA-D2DF-42CD-A947-29D5AE76A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407AA9E7-4556-4990-AAAE-5684EC7A9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355573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="" xmlns:a16="http://schemas.microsoft.com/office/drawing/2014/main" id="{36933F1A-E6CC-4608-82C9-AFAE7B6D10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="" xmlns:a16="http://schemas.microsoft.com/office/drawing/2014/main" id="{FAD8014C-3516-4DC4-8E78-8736945290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6BE56589-718A-4F62-A968-46974347E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CE03002B-D45F-4EDC-89E0-77DAD8D03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F170B19D-8EAE-42D3-87F1-83E7853D4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528373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C18A7B4A-7AC3-4970-8407-2241FABCC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78C80D67-E266-4D7C-BAA9-25E364CE0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EACA63A3-8640-4D95-A39D-356674C3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73C5411B-C091-4E30-A3D9-79F98C3DB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183136EA-F4F6-42BD-9430-CEE23D1A1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29868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A30F2590-EC89-4C70-B6D9-1CCC4F68F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="" xmlns:a16="http://schemas.microsoft.com/office/drawing/2014/main" id="{35C27615-E2A7-47CE-9841-E27CE6C52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9E1F0301-2478-4EAE-8508-6621FE7AE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3741CFAB-722D-468E-9377-7026B812B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49C073E4-724C-46B9-B81F-E41B2D60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886717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044A5C00-BF1D-4A78-B4D4-32A3672B3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5B3AAF35-38C9-45C3-B69C-7AAC947EBD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="" xmlns:a16="http://schemas.microsoft.com/office/drawing/2014/main" id="{B9557770-7EFE-4230-B919-3B3F65BB6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="" xmlns:a16="http://schemas.microsoft.com/office/drawing/2014/main" id="{8775266F-9C4A-4C11-B41F-FACB0A164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="" xmlns:a16="http://schemas.microsoft.com/office/drawing/2014/main" id="{54C75C81-9E8A-4354-8D14-FCFF70D79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="" xmlns:a16="http://schemas.microsoft.com/office/drawing/2014/main" id="{6125F223-0C12-483D-BFB6-D1C7E1F3A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23011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488A1B43-1F6C-41AD-814D-A5AC45396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="" xmlns:a16="http://schemas.microsoft.com/office/drawing/2014/main" id="{FC821DAE-6FB7-4C3C-8E71-029417091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="" xmlns:a16="http://schemas.microsoft.com/office/drawing/2014/main" id="{15BBF1FA-512F-4759-BFAE-FE206BCDA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="" xmlns:a16="http://schemas.microsoft.com/office/drawing/2014/main" id="{CD8ACDCA-4C5B-4EFE-91C0-B2A9B79DB1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="" xmlns:a16="http://schemas.microsoft.com/office/drawing/2014/main" id="{B5FAC590-1919-4D89-BACE-BC7850A992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="" xmlns:a16="http://schemas.microsoft.com/office/drawing/2014/main" id="{B56BCE28-B84A-4F0E-B481-C027D47E7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="" xmlns:a16="http://schemas.microsoft.com/office/drawing/2014/main" id="{87A62DC0-B13E-465D-A6AD-05D88F8E8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="" xmlns:a16="http://schemas.microsoft.com/office/drawing/2014/main" id="{530B064D-3875-46F6-A0B8-5CEB735C7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86525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60E83369-63EF-44AB-8FFA-13A6F0272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="" xmlns:a16="http://schemas.microsoft.com/office/drawing/2014/main" id="{F64B4F0B-85D6-4616-B635-D08018B7C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="" xmlns:a16="http://schemas.microsoft.com/office/drawing/2014/main" id="{A664F1E5-D4BF-4CBE-A535-6B50AB282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="" xmlns:a16="http://schemas.microsoft.com/office/drawing/2014/main" id="{F744FF35-E024-4502-B4CD-DCA169CF6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946454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="" xmlns:a16="http://schemas.microsoft.com/office/drawing/2014/main" id="{33CD1DE2-D8F6-48A0-9E53-7C1FC0903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="" xmlns:a16="http://schemas.microsoft.com/office/drawing/2014/main" id="{3F335D27-A913-4927-B46A-F7EBBC54B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="" xmlns:a16="http://schemas.microsoft.com/office/drawing/2014/main" id="{60563B89-CDD4-43E0-8936-B206CB581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220873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83BDF9C-09FE-49DE-BEEB-B88488A57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07AFAEFC-2C3A-4DDB-9C2C-11229C1C6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="" xmlns:a16="http://schemas.microsoft.com/office/drawing/2014/main" id="{2FB481C8-45B4-4EEA-843F-07145FF98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="" xmlns:a16="http://schemas.microsoft.com/office/drawing/2014/main" id="{458EE653-9DE2-4DA9-92A8-FB74AFCDD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="" xmlns:a16="http://schemas.microsoft.com/office/drawing/2014/main" id="{3B06005C-1A7F-4CD7-B5CB-C26B42A7F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="" xmlns:a16="http://schemas.microsoft.com/office/drawing/2014/main" id="{0EC6E298-C6D6-40C7-B8C3-C0D28A83E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8926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8DA7CCBF-D4A4-416C-A911-93DAC16CE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="" xmlns:a16="http://schemas.microsoft.com/office/drawing/2014/main" id="{681549E0-0CF0-492E-A59F-1E00E38E2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="" xmlns:a16="http://schemas.microsoft.com/office/drawing/2014/main" id="{9AA1F23A-FAF6-42DF-9588-7DAF7E715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="" xmlns:a16="http://schemas.microsoft.com/office/drawing/2014/main" id="{8DB9E27B-E0E7-4AC5-9B52-52FA31ECA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="" xmlns:a16="http://schemas.microsoft.com/office/drawing/2014/main" id="{260C0BCB-27CF-439D-ABB6-0153ED12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="" xmlns:a16="http://schemas.microsoft.com/office/drawing/2014/main" id="{1AF1D260-397A-41B4-8F1B-F689F2BDD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38601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="" xmlns:a16="http://schemas.microsoft.com/office/drawing/2014/main" id="{905A2467-462A-46DC-B3F1-E6F33AD64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="" xmlns:a16="http://schemas.microsoft.com/office/drawing/2014/main" id="{105F060C-6353-4C05-B38D-B6DE7A1AC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="" xmlns:a16="http://schemas.microsoft.com/office/drawing/2014/main" id="{521A63D5-74FD-4932-B724-B46CB810A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68936-2007-4902-A0B5-8DD132BF1190}" type="datetimeFigureOut">
              <a:rPr lang="nl-NL" smtClean="0"/>
              <a:pPr/>
              <a:t>13-3-2020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="" xmlns:a16="http://schemas.microsoft.com/office/drawing/2014/main" id="{44D9788C-8892-4C3B-AEEB-3A7C2EF2C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="" xmlns:a16="http://schemas.microsoft.com/office/drawing/2014/main" id="{20853A61-E0C5-4167-B7C7-77D215F57D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BB8BB-20F1-45F2-85B4-8B0443CEAB2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3617599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E3DE47D3-BAD6-4544-B6DA-95554C409F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="" xmlns:a16="http://schemas.microsoft.com/office/drawing/2014/main" id="{F5C76829-A9E3-4386-B6C5-C71D71F37C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Astrid Steegwijk-Esser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="" xmlns:a16="http://schemas.microsoft.com/office/drawing/2014/main" id="{CF1A80A6-3667-4A6A-9810-E4E8AD25E76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530" y="683046"/>
            <a:ext cx="8492955" cy="38799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14694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EFE2EBC3-C26C-4A6A-BC1C-FA8E48588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B217997B-164F-4D04-91E8-517A8246F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nl-NL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Sleeuwijk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MAVO+, HAVO en VWO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VBS 3</a:t>
            </a:r>
            <a:r>
              <a:rPr lang="nl-NL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jaar voor HAVO en VWO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="" xmlns:a16="http://schemas.microsoft.com/office/drawing/2014/main" id="{58F74B06-1578-4767-A753-D941429AC49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381" y="293046"/>
            <a:ext cx="3267419" cy="1656939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="" xmlns:a16="http://schemas.microsoft.com/office/drawing/2014/main" id="{678BB328-7EC3-4828-B1AE-CBD086CDE1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723" y="2331789"/>
            <a:ext cx="3398072" cy="248272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1201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EFE2EBC3-C26C-4A6A-BC1C-FA8E48588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B217997B-164F-4D04-91E8-517A8246F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nl-NL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2 Projecten 4HAVO/4VWO</a:t>
            </a:r>
          </a:p>
          <a:p>
            <a:pPr>
              <a:buFont typeface="Wingdings" panose="05000000000000000000" pitchFamily="2" charset="2"/>
              <a:buChar char="Ø"/>
            </a:pPr>
            <a:endParaRPr lang="nl-NL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2 Projecten 5HAVO/6VWO</a:t>
            </a:r>
          </a:p>
          <a:p>
            <a:pPr marL="3657600" lvl="8" indent="0">
              <a:buNone/>
            </a:pPr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</a:t>
            </a:r>
            <a:r>
              <a:rPr lang="nl-NL" sz="6600" b="1" i="1" dirty="0">
                <a:solidFill>
                  <a:srgbClr val="7030A0"/>
                </a:solidFill>
                <a:latin typeface="Ink Free" panose="03080402000500000000" pitchFamily="66" charset="0"/>
                <a:cs typeface="Arial" panose="020B0604020202020204" pitchFamily="34" charset="0"/>
              </a:rPr>
              <a:t>HAVO</a:t>
            </a:r>
          </a:p>
          <a:p>
            <a:pPr marL="3657600" lvl="8" indent="0">
              <a:buNone/>
            </a:pPr>
            <a:r>
              <a:rPr lang="nl-NL" sz="6600" b="1" i="1" dirty="0">
                <a:solidFill>
                  <a:srgbClr val="7030A0"/>
                </a:solidFill>
                <a:latin typeface="Ink Free" panose="03080402000500000000" pitchFamily="66" charset="0"/>
                <a:cs typeface="Arial" panose="020B0604020202020204" pitchFamily="34" charset="0"/>
              </a:rPr>
              <a:t>                 VWO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="" xmlns:a16="http://schemas.microsoft.com/office/drawing/2014/main" id="{58F74B06-1578-4767-A753-D941429AC49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381" y="293046"/>
            <a:ext cx="3267419" cy="165693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8044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9A95737A-F73F-47B8-B1A8-83AACE777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7030A0"/>
                </a:solidFill>
              </a:rPr>
              <a:t>Projecten 4HAVO/4VWO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3C65EB83-FC56-4CE3-90FE-9EC3319F9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nl-NL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Wiki soorten hypothecaire leningen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Lineaire lening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Annuïteitenlening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Spaarhypotheek</a:t>
            </a:r>
          </a:p>
          <a:p>
            <a:pPr marL="0" indent="0">
              <a:buNone/>
            </a:pPr>
            <a:endParaRPr lang="nl-NL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nl-NL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 Projectweek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Stage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HBO </a:t>
            </a:r>
            <a:r>
              <a:rPr lang="nl-NL" sz="3200" dirty="0" err="1">
                <a:latin typeface="Arial" panose="020B0604020202020204" pitchFamily="34" charset="0"/>
                <a:cs typeface="Arial" panose="020B0604020202020204" pitchFamily="34" charset="0"/>
              </a:rPr>
              <a:t>Avans</a:t>
            </a: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Breda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="" xmlns:a16="http://schemas.microsoft.com/office/drawing/2014/main" id="{84A0F318-225C-4267-9464-03143BFD088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381" y="293046"/>
            <a:ext cx="3267419" cy="1656939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="" xmlns:a16="http://schemas.microsoft.com/office/drawing/2014/main" id="{44A9D309-6042-4B21-9110-F6859786C5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9591" y="2240691"/>
            <a:ext cx="1559116" cy="1528545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="" xmlns:a16="http://schemas.microsoft.com/office/drawing/2014/main" id="{12E6DBB7-CE52-40A3-A6FC-0B1AE8665B6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110" y="4984583"/>
            <a:ext cx="3724619" cy="78630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86595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51D7436-5189-4092-A8E6-6F5A2040C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7030A0"/>
                </a:solidFill>
              </a:rPr>
              <a:t>Projecten 5HAVO/6VWO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C25E6350-6C93-4443-8056-10A828A89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7426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nl-NL" sz="1400" dirty="0"/>
          </a:p>
          <a:p>
            <a:pPr marL="0" indent="0">
              <a:buNone/>
            </a:pPr>
            <a:r>
              <a:rPr lang="nl-NL" sz="6700" dirty="0"/>
              <a:t>1</a:t>
            </a:r>
            <a:r>
              <a:rPr lang="nl-NL" sz="6700" baseline="30000" dirty="0"/>
              <a:t>e</a:t>
            </a:r>
            <a:r>
              <a:rPr lang="nl-NL" sz="6700" dirty="0"/>
              <a:t>  Analyse Engelstalig jaarverslag van een (Nederlands) </a:t>
            </a:r>
          </a:p>
          <a:p>
            <a:pPr marL="0" indent="0">
              <a:buNone/>
            </a:pPr>
            <a:r>
              <a:rPr lang="nl-NL" sz="6700" dirty="0"/>
              <a:t>      beursgenoteerd bedrijf</a:t>
            </a:r>
          </a:p>
          <a:p>
            <a:pPr marL="0" indent="0">
              <a:buNone/>
            </a:pPr>
            <a:endParaRPr lang="nl-NL" sz="6700" dirty="0"/>
          </a:p>
          <a:p>
            <a:pPr marL="0" indent="0">
              <a:buNone/>
            </a:pPr>
            <a:r>
              <a:rPr lang="nl-NL" sz="6700" dirty="0"/>
              <a:t>+	samenwerken, </a:t>
            </a:r>
          </a:p>
          <a:p>
            <a:pPr marL="0" indent="0">
              <a:buNone/>
            </a:pPr>
            <a:r>
              <a:rPr lang="nl-NL" sz="6700" dirty="0"/>
              <a:t>	opzoeken van bedrijfseconomische oorzaken en bedragen, </a:t>
            </a:r>
          </a:p>
          <a:p>
            <a:pPr marL="0" indent="0">
              <a:buNone/>
            </a:pPr>
            <a:r>
              <a:rPr lang="nl-NL" sz="6700" dirty="0"/>
              <a:t>	theorie toepassen, </a:t>
            </a:r>
          </a:p>
          <a:p>
            <a:pPr marL="0" indent="0">
              <a:buNone/>
            </a:pPr>
            <a:r>
              <a:rPr lang="nl-NL" sz="6700" dirty="0"/>
              <a:t>	berekeningen maken, </a:t>
            </a:r>
          </a:p>
          <a:p>
            <a:pPr marL="0" indent="0">
              <a:buNone/>
            </a:pPr>
            <a:r>
              <a:rPr lang="nl-NL" sz="6700" dirty="0"/>
              <a:t>	controleren </a:t>
            </a:r>
          </a:p>
          <a:p>
            <a:pPr marL="0" indent="0">
              <a:buNone/>
            </a:pPr>
            <a:endParaRPr lang="nl-NL" sz="6700" dirty="0"/>
          </a:p>
          <a:p>
            <a:pPr marL="0" indent="0">
              <a:buNone/>
            </a:pPr>
            <a:r>
              <a:rPr lang="nl-NL" sz="6700" dirty="0"/>
              <a:t>- 	Engels, </a:t>
            </a:r>
          </a:p>
          <a:p>
            <a:pPr marL="0" indent="0">
              <a:buNone/>
            </a:pPr>
            <a:r>
              <a:rPr lang="nl-NL" sz="6700" dirty="0"/>
              <a:t>	nakijkwerk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="" xmlns:a16="http://schemas.microsoft.com/office/drawing/2014/main" id="{811328FB-BABC-472F-8456-4FD5056855E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381" y="293046"/>
            <a:ext cx="3267419" cy="1656939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="" xmlns:a16="http://schemas.microsoft.com/office/drawing/2014/main" id="{1E70949D-A101-4AF0-ACA8-5E25137616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7772" y="4526211"/>
            <a:ext cx="2447925" cy="17716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03289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51D7436-5189-4092-A8E6-6F5A2040C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7030A0"/>
                </a:solidFill>
              </a:rPr>
              <a:t>Projecten 5HAVO/6VWO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C25E6350-6C93-4443-8056-10A828A89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9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nl-NL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 Maken van een ondernemingsplan</a:t>
            </a:r>
          </a:p>
          <a:p>
            <a:pPr>
              <a:buNone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    Gastlessen:</a:t>
            </a:r>
          </a:p>
          <a:p>
            <a:pPr marL="1079500" lvl="1" indent="0"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	Ondernemer</a:t>
            </a:r>
          </a:p>
          <a:p>
            <a:pPr marL="1079500" lvl="1" indent="0"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	Accountant</a:t>
            </a:r>
          </a:p>
          <a:p>
            <a:pPr marL="1079500" lvl="1" indent="0"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	Makelaar</a:t>
            </a:r>
          </a:p>
          <a:p>
            <a:pPr marL="1079500" lvl="1" indent="0"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	Marketingmanager</a:t>
            </a:r>
          </a:p>
          <a:p>
            <a:pPr marL="1079500" lvl="1" indent="0">
              <a:buFont typeface="Wingdings" panose="05000000000000000000" pitchFamily="2" charset="2"/>
              <a:buChar char="Ø"/>
            </a:pPr>
            <a:r>
              <a:rPr lang="nl-NL" sz="3200" dirty="0">
                <a:latin typeface="Arial" panose="020B0604020202020204" pitchFamily="34" charset="0"/>
                <a:cs typeface="Arial" panose="020B0604020202020204" pitchFamily="34" charset="0"/>
              </a:rPr>
              <a:t> 	Bankadviseur</a:t>
            </a:r>
          </a:p>
          <a:p>
            <a:pPr marL="0" indent="0">
              <a:buNone/>
            </a:pPr>
            <a:endParaRPr lang="nl-NL" sz="3200" dirty="0"/>
          </a:p>
        </p:txBody>
      </p:sp>
      <p:pic>
        <p:nvPicPr>
          <p:cNvPr id="5" name="Afbeelding 4">
            <a:extLst>
              <a:ext uri="{FF2B5EF4-FFF2-40B4-BE49-F238E27FC236}">
                <a16:creationId xmlns="" xmlns:a16="http://schemas.microsoft.com/office/drawing/2014/main" id="{811328FB-BABC-472F-8456-4FD5056855E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381" y="293046"/>
            <a:ext cx="3267419" cy="1656939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="" xmlns:a16="http://schemas.microsoft.com/office/drawing/2014/main" id="{486A953D-550A-42DD-AD37-5439436F40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9502" y="2383816"/>
            <a:ext cx="1781175" cy="1781175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="" xmlns:a16="http://schemas.microsoft.com/office/drawing/2014/main" id="{047321DA-8B52-4974-A3D2-4172F482512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9989" y="4396075"/>
            <a:ext cx="1600200" cy="16573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34651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51D7436-5189-4092-A8E6-6F5A2040C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7030A0"/>
                </a:solidFill>
              </a:rPr>
              <a:t>Projecten 5HAVO/6VWO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="" xmlns:a16="http://schemas.microsoft.com/office/drawing/2014/main" id="{C25E6350-6C93-4443-8056-10A828A89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9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3600" dirty="0">
                <a:latin typeface="Arial" pitchFamily="34" charset="0"/>
                <a:cs typeface="Arial" pitchFamily="34" charset="0"/>
              </a:rPr>
              <a:t>Werken aan het ondernemingsplan</a:t>
            </a:r>
          </a:p>
          <a:p>
            <a:pPr marL="1160463" indent="363538">
              <a:buFont typeface="Wingdings" panose="05000000000000000000" pitchFamily="2" charset="2"/>
              <a:buChar char="ü"/>
            </a:pPr>
            <a:r>
              <a:rPr lang="nl-NL" sz="3600" dirty="0">
                <a:latin typeface="Arial" pitchFamily="34" charset="0"/>
                <a:cs typeface="Arial" pitchFamily="34" charset="0"/>
              </a:rPr>
              <a:t>   </a:t>
            </a:r>
            <a:r>
              <a:rPr lang="nl-NL" sz="3200" dirty="0">
                <a:latin typeface="Arial" pitchFamily="34" charset="0"/>
                <a:cs typeface="Arial" pitchFamily="34" charset="0"/>
              </a:rPr>
              <a:t>Ondernemingstest</a:t>
            </a:r>
          </a:p>
          <a:p>
            <a:pPr marL="1160463" indent="363538">
              <a:buFont typeface="Wingdings" panose="05000000000000000000" pitchFamily="2" charset="2"/>
              <a:buChar char="ü"/>
            </a:pPr>
            <a:r>
              <a:rPr lang="nl-NL" sz="3200" dirty="0">
                <a:latin typeface="Arial" pitchFamily="34" charset="0"/>
                <a:cs typeface="Arial" pitchFamily="34" charset="0"/>
              </a:rPr>
              <a:t>    Bedrijf verzinnen</a:t>
            </a:r>
          </a:p>
          <a:p>
            <a:pPr marL="1160463" indent="363538">
              <a:buFont typeface="Wingdings" panose="05000000000000000000" pitchFamily="2" charset="2"/>
              <a:buChar char="ü"/>
            </a:pPr>
            <a:r>
              <a:rPr lang="nl-NL" sz="3200" dirty="0">
                <a:latin typeface="Arial" pitchFamily="34" charset="0"/>
                <a:cs typeface="Arial" pitchFamily="34" charset="0"/>
              </a:rPr>
              <a:t>    Logo maken</a:t>
            </a:r>
          </a:p>
          <a:p>
            <a:pPr marL="1160463" indent="363538">
              <a:buFont typeface="Wingdings" panose="05000000000000000000" pitchFamily="2" charset="2"/>
              <a:buChar char="ü"/>
            </a:pPr>
            <a:r>
              <a:rPr lang="nl-NL" sz="3200" dirty="0">
                <a:latin typeface="Arial" pitchFamily="34" charset="0"/>
                <a:cs typeface="Arial" pitchFamily="34" charset="0"/>
              </a:rPr>
              <a:t>    Organisatieplan</a:t>
            </a:r>
          </a:p>
          <a:p>
            <a:pPr marL="1160463" indent="363538">
              <a:buFont typeface="Wingdings" panose="05000000000000000000" pitchFamily="2" charset="2"/>
              <a:buChar char="ü"/>
            </a:pPr>
            <a:r>
              <a:rPr lang="nl-NL" sz="3200" dirty="0">
                <a:latin typeface="Arial" pitchFamily="34" charset="0"/>
                <a:cs typeface="Arial" pitchFamily="34" charset="0"/>
              </a:rPr>
              <a:t>    Persoonsplan</a:t>
            </a:r>
          </a:p>
          <a:p>
            <a:pPr marL="1160463" indent="363538">
              <a:buFont typeface="Wingdings" panose="05000000000000000000" pitchFamily="2" charset="2"/>
              <a:buChar char="ü"/>
            </a:pPr>
            <a:r>
              <a:rPr lang="nl-NL" sz="3200" dirty="0">
                <a:latin typeface="Arial" pitchFamily="34" charset="0"/>
                <a:cs typeface="Arial" pitchFamily="34" charset="0"/>
              </a:rPr>
              <a:t>    Marketingplan</a:t>
            </a:r>
          </a:p>
          <a:p>
            <a:pPr marL="1160463" indent="363538">
              <a:buFont typeface="Wingdings" panose="05000000000000000000" pitchFamily="2" charset="2"/>
              <a:buChar char="ü"/>
            </a:pPr>
            <a:r>
              <a:rPr lang="nl-NL" sz="3200" dirty="0">
                <a:latin typeface="Arial" pitchFamily="34" charset="0"/>
                <a:cs typeface="Arial" pitchFamily="34" charset="0"/>
              </a:rPr>
              <a:t>    Financieel plan</a:t>
            </a:r>
          </a:p>
          <a:p>
            <a:pPr marL="0" indent="0">
              <a:buNone/>
            </a:pPr>
            <a:endParaRPr lang="nl-NL" sz="3200" dirty="0"/>
          </a:p>
        </p:txBody>
      </p:sp>
      <p:pic>
        <p:nvPicPr>
          <p:cNvPr id="5" name="Afbeelding 4">
            <a:extLst>
              <a:ext uri="{FF2B5EF4-FFF2-40B4-BE49-F238E27FC236}">
                <a16:creationId xmlns="" xmlns:a16="http://schemas.microsoft.com/office/drawing/2014/main" id="{811328FB-BABC-472F-8456-4FD5056855E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381" y="293046"/>
            <a:ext cx="3267419" cy="1656939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="" xmlns:a16="http://schemas.microsoft.com/office/drawing/2014/main" id="{E0B77E86-7A15-4990-85DD-225B9011D7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654" y="2600530"/>
            <a:ext cx="2356536" cy="1656939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="" xmlns:a16="http://schemas.microsoft.com/office/drawing/2014/main" id="{DEF17D45-4560-43AE-BB90-86985333F10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654" y="4778375"/>
            <a:ext cx="2362200" cy="1714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9731076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5463</TotalTime>
  <Words>94</Words>
  <Application>Microsoft Office PowerPoint</Application>
  <PresentationFormat>Aangepast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Kantoorthema</vt:lpstr>
      <vt:lpstr>Dia 1</vt:lpstr>
      <vt:lpstr>Dia 2</vt:lpstr>
      <vt:lpstr>Dia 3</vt:lpstr>
      <vt:lpstr>Projecten 4HAVO/4VWO</vt:lpstr>
      <vt:lpstr>Projecten 5HAVO/6VWO</vt:lpstr>
      <vt:lpstr>Projecten 5HAVO/6VWO</vt:lpstr>
      <vt:lpstr>Projecten 5HAVO/6VWO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Steegwijk-Esser, Astrid</dc:creator>
  <cp:lastModifiedBy>Jeannet</cp:lastModifiedBy>
  <cp:revision>7</cp:revision>
  <cp:lastPrinted>2020-03-09T19:11:27Z</cp:lastPrinted>
  <dcterms:created xsi:type="dcterms:W3CDTF">2020-03-05T19:41:46Z</dcterms:created>
  <dcterms:modified xsi:type="dcterms:W3CDTF">2020-03-13T15:12:10Z</dcterms:modified>
</cp:coreProperties>
</file>