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79" r:id="rId3"/>
    <p:sldId id="278" r:id="rId4"/>
    <p:sldId id="268" r:id="rId5"/>
    <p:sldId id="269" r:id="rId6"/>
    <p:sldId id="270" r:id="rId7"/>
    <p:sldId id="271" r:id="rId8"/>
    <p:sldId id="272" r:id="rId9"/>
    <p:sldId id="273" r:id="rId10"/>
    <p:sldId id="276" r:id="rId11"/>
    <p:sldId id="274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FC2F41-495C-4897-81F7-348532665A5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B4511530-4B6A-4A60-A531-009EF943A34B}">
      <dgm:prSet phldrT="[Tekst]"/>
      <dgm:spPr/>
      <dgm:t>
        <a:bodyPr/>
        <a:lstStyle/>
        <a:p>
          <a:r>
            <a:rPr lang="nl-NL" dirty="0"/>
            <a:t>Profieldeel</a:t>
          </a:r>
        </a:p>
      </dgm:t>
    </dgm:pt>
    <dgm:pt modelId="{FBCEBB59-3313-4B40-947F-ED4C5231F563}" type="parTrans" cxnId="{AEC51338-F702-434E-A8AD-32C40336886B}">
      <dgm:prSet/>
      <dgm:spPr/>
      <dgm:t>
        <a:bodyPr/>
        <a:lstStyle/>
        <a:p>
          <a:endParaRPr lang="nl-NL"/>
        </a:p>
      </dgm:t>
    </dgm:pt>
    <dgm:pt modelId="{E0646BDA-48E2-4192-9122-9D3F3EDD832A}" type="sibTrans" cxnId="{AEC51338-F702-434E-A8AD-32C40336886B}">
      <dgm:prSet/>
      <dgm:spPr/>
      <dgm:t>
        <a:bodyPr/>
        <a:lstStyle/>
        <a:p>
          <a:endParaRPr lang="nl-NL"/>
        </a:p>
      </dgm:t>
    </dgm:pt>
    <dgm:pt modelId="{318641D8-1F05-4AD0-8240-9C63BDD23F07}">
      <dgm:prSet phldrT="[Tekst]" phldr="1"/>
      <dgm:spPr/>
      <dgm:t>
        <a:bodyPr/>
        <a:lstStyle/>
        <a:p>
          <a:endParaRPr lang="nl-NL"/>
        </a:p>
      </dgm:t>
    </dgm:pt>
    <dgm:pt modelId="{ED9D815E-D649-436A-9B35-73E5F386C2FA}" type="parTrans" cxnId="{6001F36E-ABE7-4D9B-B57C-9FC83325F614}">
      <dgm:prSet/>
      <dgm:spPr/>
      <dgm:t>
        <a:bodyPr/>
        <a:lstStyle/>
        <a:p>
          <a:endParaRPr lang="nl-NL"/>
        </a:p>
      </dgm:t>
    </dgm:pt>
    <dgm:pt modelId="{6269448C-9E79-43C5-B670-4375F21CB773}" type="sibTrans" cxnId="{6001F36E-ABE7-4D9B-B57C-9FC83325F614}">
      <dgm:prSet/>
      <dgm:spPr/>
      <dgm:t>
        <a:bodyPr/>
        <a:lstStyle/>
        <a:p>
          <a:endParaRPr lang="nl-NL"/>
        </a:p>
      </dgm:t>
    </dgm:pt>
    <dgm:pt modelId="{3C1F400E-9B5A-400A-9F8C-84177811FCA9}">
      <dgm:prSet phldrT="[Tekst]"/>
      <dgm:spPr/>
      <dgm:t>
        <a:bodyPr/>
        <a:lstStyle/>
        <a:p>
          <a:r>
            <a:rPr lang="nl-NL" dirty="0"/>
            <a:t>Keuzedeel</a:t>
          </a:r>
        </a:p>
      </dgm:t>
    </dgm:pt>
    <dgm:pt modelId="{3486B8F9-3769-46C2-80E5-68F6D7949107}" type="parTrans" cxnId="{59A0CC78-9D2F-4A6A-9F69-FFD6F9382240}">
      <dgm:prSet/>
      <dgm:spPr/>
      <dgm:t>
        <a:bodyPr/>
        <a:lstStyle/>
        <a:p>
          <a:endParaRPr lang="nl-NL"/>
        </a:p>
      </dgm:t>
    </dgm:pt>
    <dgm:pt modelId="{7F40E576-1679-4DE0-A3B5-FDED8643B7F6}" type="sibTrans" cxnId="{59A0CC78-9D2F-4A6A-9F69-FFD6F9382240}">
      <dgm:prSet/>
      <dgm:spPr/>
      <dgm:t>
        <a:bodyPr/>
        <a:lstStyle/>
        <a:p>
          <a:endParaRPr lang="nl-NL"/>
        </a:p>
      </dgm:t>
    </dgm:pt>
    <dgm:pt modelId="{30114298-DB02-4EF3-A185-5D9FAC03BB5C}">
      <dgm:prSet phldrT="[Tekst]" phldr="1"/>
      <dgm:spPr/>
      <dgm:t>
        <a:bodyPr/>
        <a:lstStyle/>
        <a:p>
          <a:endParaRPr lang="nl-NL"/>
        </a:p>
      </dgm:t>
    </dgm:pt>
    <dgm:pt modelId="{B46BBCA9-9B59-4828-8D00-55DF49F74E0A}" type="parTrans" cxnId="{65DC9C2C-73F4-40DF-9FCA-906D7FDFFAB6}">
      <dgm:prSet/>
      <dgm:spPr/>
      <dgm:t>
        <a:bodyPr/>
        <a:lstStyle/>
        <a:p>
          <a:endParaRPr lang="nl-NL"/>
        </a:p>
      </dgm:t>
    </dgm:pt>
    <dgm:pt modelId="{E24BFE33-D18C-4BA4-92EF-5E655B1C143A}" type="sibTrans" cxnId="{65DC9C2C-73F4-40DF-9FCA-906D7FDFFAB6}">
      <dgm:prSet/>
      <dgm:spPr/>
      <dgm:t>
        <a:bodyPr/>
        <a:lstStyle/>
        <a:p>
          <a:endParaRPr lang="nl-NL"/>
        </a:p>
      </dgm:t>
    </dgm:pt>
    <dgm:pt modelId="{C308EDFD-226E-49F4-9B3B-61B0FBB15CC8}" type="pres">
      <dgm:prSet presAssocID="{80FC2F41-495C-4897-81F7-348532665A57}" presName="linear" presStyleCnt="0">
        <dgm:presLayoutVars>
          <dgm:animLvl val="lvl"/>
          <dgm:resizeHandles val="exact"/>
        </dgm:presLayoutVars>
      </dgm:prSet>
      <dgm:spPr/>
    </dgm:pt>
    <dgm:pt modelId="{AEE4A3C0-0527-4710-AE44-77DBA65F96D2}" type="pres">
      <dgm:prSet presAssocID="{B4511530-4B6A-4A60-A531-009EF943A34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0CFD16B-178A-4462-87C5-197005CFFC08}" type="pres">
      <dgm:prSet presAssocID="{B4511530-4B6A-4A60-A531-009EF943A34B}" presName="childText" presStyleLbl="revTx" presStyleIdx="0" presStyleCnt="2">
        <dgm:presLayoutVars>
          <dgm:bulletEnabled val="1"/>
        </dgm:presLayoutVars>
      </dgm:prSet>
      <dgm:spPr/>
    </dgm:pt>
    <dgm:pt modelId="{12C723B2-E6D4-46AC-AA88-BD8FCB99B0FE}" type="pres">
      <dgm:prSet presAssocID="{3C1F400E-9B5A-400A-9F8C-84177811FCA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73F0B87-A224-456D-8F38-5BA10D68CD5B}" type="pres">
      <dgm:prSet presAssocID="{3C1F400E-9B5A-400A-9F8C-84177811FCA9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5DC9C2C-73F4-40DF-9FCA-906D7FDFFAB6}" srcId="{3C1F400E-9B5A-400A-9F8C-84177811FCA9}" destId="{30114298-DB02-4EF3-A185-5D9FAC03BB5C}" srcOrd="0" destOrd="0" parTransId="{B46BBCA9-9B59-4828-8D00-55DF49F74E0A}" sibTransId="{E24BFE33-D18C-4BA4-92EF-5E655B1C143A}"/>
    <dgm:cxn modelId="{AEC51338-F702-434E-A8AD-32C40336886B}" srcId="{80FC2F41-495C-4897-81F7-348532665A57}" destId="{B4511530-4B6A-4A60-A531-009EF943A34B}" srcOrd="0" destOrd="0" parTransId="{FBCEBB59-3313-4B40-947F-ED4C5231F563}" sibTransId="{E0646BDA-48E2-4192-9122-9D3F3EDD832A}"/>
    <dgm:cxn modelId="{093D3E43-F520-488D-AB8A-2958CE9A8975}" type="presOf" srcId="{3C1F400E-9B5A-400A-9F8C-84177811FCA9}" destId="{12C723B2-E6D4-46AC-AA88-BD8FCB99B0FE}" srcOrd="0" destOrd="0" presId="urn:microsoft.com/office/officeart/2005/8/layout/vList2"/>
    <dgm:cxn modelId="{6001F36E-ABE7-4D9B-B57C-9FC83325F614}" srcId="{B4511530-4B6A-4A60-A531-009EF943A34B}" destId="{318641D8-1F05-4AD0-8240-9C63BDD23F07}" srcOrd="0" destOrd="0" parTransId="{ED9D815E-D649-436A-9B35-73E5F386C2FA}" sibTransId="{6269448C-9E79-43C5-B670-4375F21CB773}"/>
    <dgm:cxn modelId="{59A0CC78-9D2F-4A6A-9F69-FFD6F9382240}" srcId="{80FC2F41-495C-4897-81F7-348532665A57}" destId="{3C1F400E-9B5A-400A-9F8C-84177811FCA9}" srcOrd="1" destOrd="0" parTransId="{3486B8F9-3769-46C2-80E5-68F6D7949107}" sibTransId="{7F40E576-1679-4DE0-A3B5-FDED8643B7F6}"/>
    <dgm:cxn modelId="{9014DFD2-6E39-420D-AB6E-E5FD2BF05881}" type="presOf" srcId="{30114298-DB02-4EF3-A185-5D9FAC03BB5C}" destId="{E73F0B87-A224-456D-8F38-5BA10D68CD5B}" srcOrd="0" destOrd="0" presId="urn:microsoft.com/office/officeart/2005/8/layout/vList2"/>
    <dgm:cxn modelId="{7F27ADDF-A1F6-44EF-A289-AF4F9AAA9A8D}" type="presOf" srcId="{B4511530-4B6A-4A60-A531-009EF943A34B}" destId="{AEE4A3C0-0527-4710-AE44-77DBA65F96D2}" srcOrd="0" destOrd="0" presId="urn:microsoft.com/office/officeart/2005/8/layout/vList2"/>
    <dgm:cxn modelId="{215CA3E7-5F17-4B0C-82DB-4B940B71DB68}" type="presOf" srcId="{318641D8-1F05-4AD0-8240-9C63BDD23F07}" destId="{A0CFD16B-178A-4462-87C5-197005CFFC08}" srcOrd="0" destOrd="0" presId="urn:microsoft.com/office/officeart/2005/8/layout/vList2"/>
    <dgm:cxn modelId="{E5C69CEC-D740-4584-BE53-B53207A9DBB2}" type="presOf" srcId="{80FC2F41-495C-4897-81F7-348532665A57}" destId="{C308EDFD-226E-49F4-9B3B-61B0FBB15CC8}" srcOrd="0" destOrd="0" presId="urn:microsoft.com/office/officeart/2005/8/layout/vList2"/>
    <dgm:cxn modelId="{39F5512C-1FA3-4705-AA4C-AAC4409507E4}" type="presParOf" srcId="{C308EDFD-226E-49F4-9B3B-61B0FBB15CC8}" destId="{AEE4A3C0-0527-4710-AE44-77DBA65F96D2}" srcOrd="0" destOrd="0" presId="urn:microsoft.com/office/officeart/2005/8/layout/vList2"/>
    <dgm:cxn modelId="{35F022DD-83CB-4C61-958B-963C340E3886}" type="presParOf" srcId="{C308EDFD-226E-49F4-9B3B-61B0FBB15CC8}" destId="{A0CFD16B-178A-4462-87C5-197005CFFC08}" srcOrd="1" destOrd="0" presId="urn:microsoft.com/office/officeart/2005/8/layout/vList2"/>
    <dgm:cxn modelId="{B0D9ED4D-A2DA-43F2-8347-B88D97E08B8F}" type="presParOf" srcId="{C308EDFD-226E-49F4-9B3B-61B0FBB15CC8}" destId="{12C723B2-E6D4-46AC-AA88-BD8FCB99B0FE}" srcOrd="2" destOrd="0" presId="urn:microsoft.com/office/officeart/2005/8/layout/vList2"/>
    <dgm:cxn modelId="{59A62F97-03FA-4B05-A313-ED2575E2C635}" type="presParOf" srcId="{C308EDFD-226E-49F4-9B3B-61B0FBB15CC8}" destId="{E73F0B87-A224-456D-8F38-5BA10D68CD5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67B3EA-C418-444B-8E18-2C0595798444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B2CA576-AC3D-41F4-81A3-8C6F2F1E5154}">
      <dgm:prSet phldrT="[Tekst]" custT="1"/>
      <dgm:spPr/>
      <dgm:t>
        <a:bodyPr/>
        <a:lstStyle/>
        <a:p>
          <a:r>
            <a:rPr lang="nl-NL" sz="3200" b="1" dirty="0"/>
            <a:t>Profieldeel</a:t>
          </a:r>
        </a:p>
      </dgm:t>
    </dgm:pt>
    <dgm:pt modelId="{03A3E007-9D85-4DDF-80ED-511DC410777E}" type="parTrans" cxnId="{2F53F962-7D44-4AF0-B84C-981C5528A7ED}">
      <dgm:prSet/>
      <dgm:spPr/>
      <dgm:t>
        <a:bodyPr/>
        <a:lstStyle/>
        <a:p>
          <a:endParaRPr lang="nl-NL"/>
        </a:p>
      </dgm:t>
    </dgm:pt>
    <dgm:pt modelId="{27178AF9-31D4-4ACB-81AD-26E94E68B89E}" type="sibTrans" cxnId="{2F53F962-7D44-4AF0-B84C-981C5528A7ED}">
      <dgm:prSet/>
      <dgm:spPr/>
      <dgm:t>
        <a:bodyPr/>
        <a:lstStyle/>
        <a:p>
          <a:endParaRPr lang="nl-NL"/>
        </a:p>
      </dgm:t>
    </dgm:pt>
    <dgm:pt modelId="{2BEF5FE8-2602-487F-B225-CABCC443F900}">
      <dgm:prSet phldrT="[Tekst]"/>
      <dgm:spPr/>
      <dgm:t>
        <a:bodyPr/>
        <a:lstStyle/>
        <a:p>
          <a:r>
            <a:rPr lang="nl-NL" dirty="0"/>
            <a:t>Module 1 Commercieel</a:t>
          </a:r>
        </a:p>
      </dgm:t>
    </dgm:pt>
    <dgm:pt modelId="{4F418F1A-1347-43BE-BEFB-5289CF8458B6}" type="parTrans" cxnId="{79AE6A09-E555-4A8F-98AB-850BCDEC09FB}">
      <dgm:prSet/>
      <dgm:spPr/>
      <dgm:t>
        <a:bodyPr/>
        <a:lstStyle/>
        <a:p>
          <a:endParaRPr lang="nl-NL"/>
        </a:p>
      </dgm:t>
    </dgm:pt>
    <dgm:pt modelId="{20029FE1-A231-4583-B0C6-543A8376F384}" type="sibTrans" cxnId="{79AE6A09-E555-4A8F-98AB-850BCDEC09FB}">
      <dgm:prSet/>
      <dgm:spPr/>
      <dgm:t>
        <a:bodyPr/>
        <a:lstStyle/>
        <a:p>
          <a:endParaRPr lang="nl-NL"/>
        </a:p>
      </dgm:t>
    </dgm:pt>
    <dgm:pt modelId="{9B37EBDD-6C85-4D99-9188-009C78E2F7A0}">
      <dgm:prSet phldrT="[Tekst]"/>
      <dgm:spPr/>
      <dgm:t>
        <a:bodyPr/>
        <a:lstStyle/>
        <a:p>
          <a:r>
            <a:rPr lang="nl-NL" dirty="0"/>
            <a:t>Module 2 Secretarieel</a:t>
          </a:r>
        </a:p>
      </dgm:t>
    </dgm:pt>
    <dgm:pt modelId="{F5C45D48-76D4-4BE5-B569-8ED7F12B53C4}" type="parTrans" cxnId="{4526AFE9-F91E-4B48-B7AD-686E772EF0ED}">
      <dgm:prSet/>
      <dgm:spPr/>
      <dgm:t>
        <a:bodyPr/>
        <a:lstStyle/>
        <a:p>
          <a:endParaRPr lang="nl-NL"/>
        </a:p>
      </dgm:t>
    </dgm:pt>
    <dgm:pt modelId="{9109F94A-1EFF-4D35-A05E-1CA16B363182}" type="sibTrans" cxnId="{4526AFE9-F91E-4B48-B7AD-686E772EF0ED}">
      <dgm:prSet/>
      <dgm:spPr/>
      <dgm:t>
        <a:bodyPr/>
        <a:lstStyle/>
        <a:p>
          <a:endParaRPr lang="nl-NL"/>
        </a:p>
      </dgm:t>
    </dgm:pt>
    <dgm:pt modelId="{2E8D6ADF-0254-4860-A372-2FDE7FA58F03}">
      <dgm:prSet phldrT="[Tekst]"/>
      <dgm:spPr/>
      <dgm:t>
        <a:bodyPr/>
        <a:lstStyle/>
        <a:p>
          <a:r>
            <a:rPr lang="nl-NL" dirty="0"/>
            <a:t>Module 3</a:t>
          </a:r>
        </a:p>
        <a:p>
          <a:r>
            <a:rPr lang="nl-NL" dirty="0"/>
            <a:t> Logistiek</a:t>
          </a:r>
        </a:p>
      </dgm:t>
    </dgm:pt>
    <dgm:pt modelId="{F53B6B8C-DB79-45F3-97BA-991BA2C304A9}" type="parTrans" cxnId="{2F2DAB0A-659B-44BB-82BF-71E2833CF403}">
      <dgm:prSet/>
      <dgm:spPr/>
      <dgm:t>
        <a:bodyPr/>
        <a:lstStyle/>
        <a:p>
          <a:endParaRPr lang="nl-NL"/>
        </a:p>
      </dgm:t>
    </dgm:pt>
    <dgm:pt modelId="{04E2C101-0688-4E2A-8AD1-EAA620375255}" type="sibTrans" cxnId="{2F2DAB0A-659B-44BB-82BF-71E2833CF403}">
      <dgm:prSet/>
      <dgm:spPr/>
      <dgm:t>
        <a:bodyPr/>
        <a:lstStyle/>
        <a:p>
          <a:endParaRPr lang="nl-NL"/>
        </a:p>
      </dgm:t>
    </dgm:pt>
    <dgm:pt modelId="{CBF4517F-42BB-4D99-926C-464689FD655C}">
      <dgm:prSet phldrT="[Tekst]"/>
      <dgm:spPr/>
      <dgm:t>
        <a:bodyPr/>
        <a:lstStyle/>
        <a:p>
          <a:r>
            <a:rPr lang="nl-NL" dirty="0"/>
            <a:t>Module 4 Administratie</a:t>
          </a:r>
        </a:p>
      </dgm:t>
    </dgm:pt>
    <dgm:pt modelId="{089B8942-F867-425C-856D-6F4ECFE9C24A}" type="parTrans" cxnId="{A3C1393A-C6AA-47C7-AE40-E1C6FE6CA210}">
      <dgm:prSet/>
      <dgm:spPr/>
      <dgm:t>
        <a:bodyPr/>
        <a:lstStyle/>
        <a:p>
          <a:endParaRPr lang="nl-NL"/>
        </a:p>
      </dgm:t>
    </dgm:pt>
    <dgm:pt modelId="{4AA19AC7-0ABA-4230-92D0-68FB3B27D3D7}" type="sibTrans" cxnId="{A3C1393A-C6AA-47C7-AE40-E1C6FE6CA210}">
      <dgm:prSet/>
      <dgm:spPr/>
      <dgm:t>
        <a:bodyPr/>
        <a:lstStyle/>
        <a:p>
          <a:endParaRPr lang="nl-NL"/>
        </a:p>
      </dgm:t>
    </dgm:pt>
    <dgm:pt modelId="{4E584F7A-1BDD-46A1-B988-9B0B7D45454A}" type="pres">
      <dgm:prSet presAssocID="{DC67B3EA-C418-444B-8E18-2C0595798444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52819E-0CFD-4C34-AEAD-4E2A36160E82}" type="pres">
      <dgm:prSet presAssocID="{DC67B3EA-C418-444B-8E18-2C0595798444}" presName="matrix" presStyleCnt="0"/>
      <dgm:spPr/>
    </dgm:pt>
    <dgm:pt modelId="{CE3A21F0-273C-4B26-8EF6-2D02B08C3DB1}" type="pres">
      <dgm:prSet presAssocID="{DC67B3EA-C418-444B-8E18-2C0595798444}" presName="tile1" presStyleLbl="node1" presStyleIdx="0" presStyleCnt="4"/>
      <dgm:spPr/>
    </dgm:pt>
    <dgm:pt modelId="{92A6DAFF-1545-4E93-99FE-354BB7F64BBC}" type="pres">
      <dgm:prSet presAssocID="{DC67B3EA-C418-444B-8E18-2C059579844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6262743-7E88-4267-8432-6486297307A4}" type="pres">
      <dgm:prSet presAssocID="{DC67B3EA-C418-444B-8E18-2C0595798444}" presName="tile2" presStyleLbl="node1" presStyleIdx="1" presStyleCnt="4"/>
      <dgm:spPr/>
    </dgm:pt>
    <dgm:pt modelId="{C1918E0B-2293-499C-923D-0DF119AB7902}" type="pres">
      <dgm:prSet presAssocID="{DC67B3EA-C418-444B-8E18-2C059579844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F000A0E-9231-4306-A6F8-6AA4051D001F}" type="pres">
      <dgm:prSet presAssocID="{DC67B3EA-C418-444B-8E18-2C0595798444}" presName="tile3" presStyleLbl="node1" presStyleIdx="2" presStyleCnt="4"/>
      <dgm:spPr/>
    </dgm:pt>
    <dgm:pt modelId="{7D3D3603-FD98-4F0F-89D5-A07455B56FB0}" type="pres">
      <dgm:prSet presAssocID="{DC67B3EA-C418-444B-8E18-2C059579844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20F4E75-76D3-4F81-B53E-627B82870D73}" type="pres">
      <dgm:prSet presAssocID="{DC67B3EA-C418-444B-8E18-2C0595798444}" presName="tile4" presStyleLbl="node1" presStyleIdx="3" presStyleCnt="4"/>
      <dgm:spPr/>
    </dgm:pt>
    <dgm:pt modelId="{77954B47-237A-4D6F-AB2C-AAF90DC09C8A}" type="pres">
      <dgm:prSet presAssocID="{DC67B3EA-C418-444B-8E18-2C059579844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474A282E-14C7-4AC2-B8FB-5A8DE24B04B6}" type="pres">
      <dgm:prSet presAssocID="{DC67B3EA-C418-444B-8E18-2C0595798444}" presName="centerTile" presStyleLbl="fgShp" presStyleIdx="0" presStyleCnt="1" custScaleX="137447" custScaleY="111350">
        <dgm:presLayoutVars>
          <dgm:chMax val="0"/>
          <dgm:chPref val="0"/>
        </dgm:presLayoutVars>
      </dgm:prSet>
      <dgm:spPr/>
    </dgm:pt>
  </dgm:ptLst>
  <dgm:cxnLst>
    <dgm:cxn modelId="{79AE6A09-E555-4A8F-98AB-850BCDEC09FB}" srcId="{9B2CA576-AC3D-41F4-81A3-8C6F2F1E5154}" destId="{2BEF5FE8-2602-487F-B225-CABCC443F900}" srcOrd="0" destOrd="0" parTransId="{4F418F1A-1347-43BE-BEFB-5289CF8458B6}" sibTransId="{20029FE1-A231-4583-B0C6-543A8376F384}"/>
    <dgm:cxn modelId="{2F2DAB0A-659B-44BB-82BF-71E2833CF403}" srcId="{9B2CA576-AC3D-41F4-81A3-8C6F2F1E5154}" destId="{2E8D6ADF-0254-4860-A372-2FDE7FA58F03}" srcOrd="2" destOrd="0" parTransId="{F53B6B8C-DB79-45F3-97BA-991BA2C304A9}" sibTransId="{04E2C101-0688-4E2A-8AD1-EAA620375255}"/>
    <dgm:cxn modelId="{DD2F0B37-84CE-4ECD-9578-E40E7A609997}" type="presOf" srcId="{2BEF5FE8-2602-487F-B225-CABCC443F900}" destId="{CE3A21F0-273C-4B26-8EF6-2D02B08C3DB1}" srcOrd="0" destOrd="0" presId="urn:microsoft.com/office/officeart/2005/8/layout/matrix1"/>
    <dgm:cxn modelId="{A3C1393A-C6AA-47C7-AE40-E1C6FE6CA210}" srcId="{9B2CA576-AC3D-41F4-81A3-8C6F2F1E5154}" destId="{CBF4517F-42BB-4D99-926C-464689FD655C}" srcOrd="3" destOrd="0" parTransId="{089B8942-F867-425C-856D-6F4ECFE9C24A}" sibTransId="{4AA19AC7-0ABA-4230-92D0-68FB3B27D3D7}"/>
    <dgm:cxn modelId="{2F53F962-7D44-4AF0-B84C-981C5528A7ED}" srcId="{DC67B3EA-C418-444B-8E18-2C0595798444}" destId="{9B2CA576-AC3D-41F4-81A3-8C6F2F1E5154}" srcOrd="0" destOrd="0" parTransId="{03A3E007-9D85-4DDF-80ED-511DC410777E}" sibTransId="{27178AF9-31D4-4ACB-81AD-26E94E68B89E}"/>
    <dgm:cxn modelId="{1FC95F6B-46CE-46A3-8E46-77DAA9E1393B}" type="presOf" srcId="{2E8D6ADF-0254-4860-A372-2FDE7FA58F03}" destId="{2F000A0E-9231-4306-A6F8-6AA4051D001F}" srcOrd="0" destOrd="0" presId="urn:microsoft.com/office/officeart/2005/8/layout/matrix1"/>
    <dgm:cxn modelId="{E611564B-76A5-4DCC-9E62-56567D26A739}" type="presOf" srcId="{9B37EBDD-6C85-4D99-9188-009C78E2F7A0}" destId="{C1918E0B-2293-499C-923D-0DF119AB7902}" srcOrd="1" destOrd="0" presId="urn:microsoft.com/office/officeart/2005/8/layout/matrix1"/>
    <dgm:cxn modelId="{B2F1C581-67D1-4C31-97D6-C4B5AAB9502D}" type="presOf" srcId="{CBF4517F-42BB-4D99-926C-464689FD655C}" destId="{77954B47-237A-4D6F-AB2C-AAF90DC09C8A}" srcOrd="1" destOrd="0" presId="urn:microsoft.com/office/officeart/2005/8/layout/matrix1"/>
    <dgm:cxn modelId="{30412187-5B61-4CC7-BCDF-47FE77EAC22A}" type="presOf" srcId="{2BEF5FE8-2602-487F-B225-CABCC443F900}" destId="{92A6DAFF-1545-4E93-99FE-354BB7F64BBC}" srcOrd="1" destOrd="0" presId="urn:microsoft.com/office/officeart/2005/8/layout/matrix1"/>
    <dgm:cxn modelId="{94EAA19D-C2E6-4EB8-96A4-BC5A83BED5EB}" type="presOf" srcId="{9B37EBDD-6C85-4D99-9188-009C78E2F7A0}" destId="{56262743-7E88-4267-8432-6486297307A4}" srcOrd="0" destOrd="0" presId="urn:microsoft.com/office/officeart/2005/8/layout/matrix1"/>
    <dgm:cxn modelId="{24762BAD-5115-4710-B543-9F8738A66426}" type="presOf" srcId="{CBF4517F-42BB-4D99-926C-464689FD655C}" destId="{820F4E75-76D3-4F81-B53E-627B82870D73}" srcOrd="0" destOrd="0" presId="urn:microsoft.com/office/officeart/2005/8/layout/matrix1"/>
    <dgm:cxn modelId="{0AC5D7C1-614C-4A0E-B841-33C70534F221}" type="presOf" srcId="{2E8D6ADF-0254-4860-A372-2FDE7FA58F03}" destId="{7D3D3603-FD98-4F0F-89D5-A07455B56FB0}" srcOrd="1" destOrd="0" presId="urn:microsoft.com/office/officeart/2005/8/layout/matrix1"/>
    <dgm:cxn modelId="{5A7300CE-4413-44E3-BAA2-2DC42346DD0C}" type="presOf" srcId="{DC67B3EA-C418-444B-8E18-2C0595798444}" destId="{4E584F7A-1BDD-46A1-B988-9B0B7D45454A}" srcOrd="0" destOrd="0" presId="urn:microsoft.com/office/officeart/2005/8/layout/matrix1"/>
    <dgm:cxn modelId="{0AB550D4-D16B-4A15-AA1C-9AF5F118A4FF}" type="presOf" srcId="{9B2CA576-AC3D-41F4-81A3-8C6F2F1E5154}" destId="{474A282E-14C7-4AC2-B8FB-5A8DE24B04B6}" srcOrd="0" destOrd="0" presId="urn:microsoft.com/office/officeart/2005/8/layout/matrix1"/>
    <dgm:cxn modelId="{4526AFE9-F91E-4B48-B7AD-686E772EF0ED}" srcId="{9B2CA576-AC3D-41F4-81A3-8C6F2F1E5154}" destId="{9B37EBDD-6C85-4D99-9188-009C78E2F7A0}" srcOrd="1" destOrd="0" parTransId="{F5C45D48-76D4-4BE5-B569-8ED7F12B53C4}" sibTransId="{9109F94A-1EFF-4D35-A05E-1CA16B363182}"/>
    <dgm:cxn modelId="{1B16CD23-069A-4DF6-B463-E298C14CE9AB}" type="presParOf" srcId="{4E584F7A-1BDD-46A1-B988-9B0B7D45454A}" destId="{B752819E-0CFD-4C34-AEAD-4E2A36160E82}" srcOrd="0" destOrd="0" presId="urn:microsoft.com/office/officeart/2005/8/layout/matrix1"/>
    <dgm:cxn modelId="{1E509FBE-7935-46CA-8DAB-36AAD58B9D0F}" type="presParOf" srcId="{B752819E-0CFD-4C34-AEAD-4E2A36160E82}" destId="{CE3A21F0-273C-4B26-8EF6-2D02B08C3DB1}" srcOrd="0" destOrd="0" presId="urn:microsoft.com/office/officeart/2005/8/layout/matrix1"/>
    <dgm:cxn modelId="{2E903A9C-6594-4660-B1E5-F47951B58245}" type="presParOf" srcId="{B752819E-0CFD-4C34-AEAD-4E2A36160E82}" destId="{92A6DAFF-1545-4E93-99FE-354BB7F64BBC}" srcOrd="1" destOrd="0" presId="urn:microsoft.com/office/officeart/2005/8/layout/matrix1"/>
    <dgm:cxn modelId="{60269934-5776-40A5-8AD4-B7AF6CBE590F}" type="presParOf" srcId="{B752819E-0CFD-4C34-AEAD-4E2A36160E82}" destId="{56262743-7E88-4267-8432-6486297307A4}" srcOrd="2" destOrd="0" presId="urn:microsoft.com/office/officeart/2005/8/layout/matrix1"/>
    <dgm:cxn modelId="{21A07319-ED67-4397-AC31-3BAEAB6641EE}" type="presParOf" srcId="{B752819E-0CFD-4C34-AEAD-4E2A36160E82}" destId="{C1918E0B-2293-499C-923D-0DF119AB7902}" srcOrd="3" destOrd="0" presId="urn:microsoft.com/office/officeart/2005/8/layout/matrix1"/>
    <dgm:cxn modelId="{4AC0A041-4CB2-423E-9869-209315E491B4}" type="presParOf" srcId="{B752819E-0CFD-4C34-AEAD-4E2A36160E82}" destId="{2F000A0E-9231-4306-A6F8-6AA4051D001F}" srcOrd="4" destOrd="0" presId="urn:microsoft.com/office/officeart/2005/8/layout/matrix1"/>
    <dgm:cxn modelId="{2E210EA2-9195-4ABC-BA74-A0A716F113ED}" type="presParOf" srcId="{B752819E-0CFD-4C34-AEAD-4E2A36160E82}" destId="{7D3D3603-FD98-4F0F-89D5-A07455B56FB0}" srcOrd="5" destOrd="0" presId="urn:microsoft.com/office/officeart/2005/8/layout/matrix1"/>
    <dgm:cxn modelId="{96602705-E9FE-4871-ACD2-17E1D95E73E5}" type="presParOf" srcId="{B752819E-0CFD-4C34-AEAD-4E2A36160E82}" destId="{820F4E75-76D3-4F81-B53E-627B82870D73}" srcOrd="6" destOrd="0" presId="urn:microsoft.com/office/officeart/2005/8/layout/matrix1"/>
    <dgm:cxn modelId="{A0A1654B-D084-4819-B5CC-643EF73B0C51}" type="presParOf" srcId="{B752819E-0CFD-4C34-AEAD-4E2A36160E82}" destId="{77954B47-237A-4D6F-AB2C-AAF90DC09C8A}" srcOrd="7" destOrd="0" presId="urn:microsoft.com/office/officeart/2005/8/layout/matrix1"/>
    <dgm:cxn modelId="{605F0293-2660-49E7-935A-F39E25E8C913}" type="presParOf" srcId="{4E584F7A-1BDD-46A1-B988-9B0B7D45454A}" destId="{474A282E-14C7-4AC2-B8FB-5A8DE24B04B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F3A412-2AE3-4BB8-AB2B-1C94C025207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AD13FE2F-3DDC-4CA7-879B-F859B8972978}">
      <dgm:prSet phldrT="[Tekst]" custT="1"/>
      <dgm:spPr/>
      <dgm:t>
        <a:bodyPr/>
        <a:lstStyle/>
        <a:p>
          <a:r>
            <a:rPr lang="nl-NL" sz="3200" b="1" dirty="0">
              <a:solidFill>
                <a:schemeClr val="tx1"/>
              </a:solidFill>
            </a:rPr>
            <a:t>Keuzedeel ( 4 keuzevakken )</a:t>
          </a:r>
        </a:p>
      </dgm:t>
    </dgm:pt>
    <dgm:pt modelId="{06BF91B7-1419-4B05-BB0C-A0141A61A46D}" type="parTrans" cxnId="{E07D0233-A7F0-4D5F-830E-16B8C62B1CF0}">
      <dgm:prSet/>
      <dgm:spPr/>
      <dgm:t>
        <a:bodyPr/>
        <a:lstStyle/>
        <a:p>
          <a:endParaRPr lang="nl-NL"/>
        </a:p>
      </dgm:t>
    </dgm:pt>
    <dgm:pt modelId="{D3095CC4-AE74-4B10-9330-062D7137C76C}" type="sibTrans" cxnId="{E07D0233-A7F0-4D5F-830E-16B8C62B1CF0}">
      <dgm:prSet/>
      <dgm:spPr/>
      <dgm:t>
        <a:bodyPr/>
        <a:lstStyle/>
        <a:p>
          <a:endParaRPr lang="nl-NL"/>
        </a:p>
      </dgm:t>
    </dgm:pt>
    <dgm:pt modelId="{CFCD72DC-A4BF-4758-8DBA-4E8D889A3AB7}">
      <dgm:prSet phldrT="[Tekst]" custT="1"/>
      <dgm:spPr/>
      <dgm:t>
        <a:bodyPr/>
        <a:lstStyle/>
        <a:p>
          <a:r>
            <a:rPr lang="nl-NL" sz="2000" b="1" dirty="0"/>
            <a:t>Webshop</a:t>
          </a:r>
        </a:p>
      </dgm:t>
    </dgm:pt>
    <dgm:pt modelId="{043C7945-2D97-488C-8C23-6F6DD2DF4740}" type="parTrans" cxnId="{3FD49012-BC85-4103-9DA6-21C8D9363C66}">
      <dgm:prSet/>
      <dgm:spPr/>
      <dgm:t>
        <a:bodyPr/>
        <a:lstStyle/>
        <a:p>
          <a:endParaRPr lang="nl-NL"/>
        </a:p>
      </dgm:t>
    </dgm:pt>
    <dgm:pt modelId="{31FDFD13-DF3B-4442-BCDA-9044E5B3A45C}" type="sibTrans" cxnId="{3FD49012-BC85-4103-9DA6-21C8D9363C66}">
      <dgm:prSet/>
      <dgm:spPr/>
      <dgm:t>
        <a:bodyPr/>
        <a:lstStyle/>
        <a:p>
          <a:endParaRPr lang="nl-NL"/>
        </a:p>
      </dgm:t>
    </dgm:pt>
    <dgm:pt modelId="{8E25AA35-870B-4BB6-A01D-6E92FB6CA7A9}">
      <dgm:prSet phldrT="[Tekst]" custT="1"/>
      <dgm:spPr/>
      <dgm:t>
        <a:bodyPr/>
        <a:lstStyle/>
        <a:p>
          <a:r>
            <a:rPr lang="nl-NL" sz="2000" b="1" dirty="0"/>
            <a:t>Presentatie en styling</a:t>
          </a:r>
        </a:p>
      </dgm:t>
    </dgm:pt>
    <dgm:pt modelId="{5D4D9209-1D03-4A43-8FCB-F54AF5532ACE}" type="parTrans" cxnId="{2AB16D10-C9EA-4512-9B4E-6E9A3BA46787}">
      <dgm:prSet/>
      <dgm:spPr/>
      <dgm:t>
        <a:bodyPr/>
        <a:lstStyle/>
        <a:p>
          <a:endParaRPr lang="nl-NL"/>
        </a:p>
      </dgm:t>
    </dgm:pt>
    <dgm:pt modelId="{4E14700D-69D3-441D-808B-758EAB9ADF9F}" type="sibTrans" cxnId="{2AB16D10-C9EA-4512-9B4E-6E9A3BA46787}">
      <dgm:prSet/>
      <dgm:spPr/>
      <dgm:t>
        <a:bodyPr/>
        <a:lstStyle/>
        <a:p>
          <a:endParaRPr lang="nl-NL"/>
        </a:p>
      </dgm:t>
    </dgm:pt>
    <dgm:pt modelId="{AF8DC217-E7EB-40B4-9D94-EE9096182CCB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Ondernemen</a:t>
          </a:r>
        </a:p>
      </dgm:t>
    </dgm:pt>
    <dgm:pt modelId="{89811C86-A5EB-49E5-8B9F-649266B74929}" type="parTrans" cxnId="{5022C39E-3F57-46EC-8D7C-2EED8586134E}">
      <dgm:prSet/>
      <dgm:spPr/>
      <dgm:t>
        <a:bodyPr/>
        <a:lstStyle/>
        <a:p>
          <a:endParaRPr lang="nl-NL"/>
        </a:p>
      </dgm:t>
    </dgm:pt>
    <dgm:pt modelId="{DB007F9C-C896-4980-8A2D-2914C6126389}" type="sibTrans" cxnId="{5022C39E-3F57-46EC-8D7C-2EED8586134E}">
      <dgm:prSet/>
      <dgm:spPr/>
      <dgm:t>
        <a:bodyPr/>
        <a:lstStyle/>
        <a:p>
          <a:endParaRPr lang="nl-NL"/>
        </a:p>
      </dgm:t>
    </dgm:pt>
    <dgm:pt modelId="{60995A57-7953-4702-BDC6-3AAAC2786039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Mode en Design</a:t>
          </a:r>
        </a:p>
      </dgm:t>
    </dgm:pt>
    <dgm:pt modelId="{D91C00A4-213D-4BBB-8E14-1E4540402E2E}" type="parTrans" cxnId="{352337BA-D9A6-4549-916B-D7FC6E3D72D3}">
      <dgm:prSet/>
      <dgm:spPr/>
      <dgm:t>
        <a:bodyPr/>
        <a:lstStyle/>
        <a:p>
          <a:endParaRPr lang="nl-NL"/>
        </a:p>
      </dgm:t>
    </dgm:pt>
    <dgm:pt modelId="{D625FE1E-27FB-4C96-9B69-B20F3C88067C}" type="sibTrans" cxnId="{352337BA-D9A6-4549-916B-D7FC6E3D72D3}">
      <dgm:prSet/>
      <dgm:spPr/>
      <dgm:t>
        <a:bodyPr/>
        <a:lstStyle/>
        <a:p>
          <a:endParaRPr lang="nl-NL"/>
        </a:p>
      </dgm:t>
    </dgm:pt>
    <dgm:pt modelId="{68A7A968-F717-4187-92D0-222EF4CEC2D9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Marketing</a:t>
          </a:r>
        </a:p>
      </dgm:t>
    </dgm:pt>
    <dgm:pt modelId="{5CD64537-F909-4E72-A2A2-6F654FEC4B49}" type="parTrans" cxnId="{642006AA-C1C5-41A8-86E7-FFD72F93C5C0}">
      <dgm:prSet/>
      <dgm:spPr/>
      <dgm:t>
        <a:bodyPr/>
        <a:lstStyle/>
        <a:p>
          <a:endParaRPr lang="nl-NL"/>
        </a:p>
      </dgm:t>
    </dgm:pt>
    <dgm:pt modelId="{A8DA7445-1257-4365-B437-9889C53805A7}" type="sibTrans" cxnId="{642006AA-C1C5-41A8-86E7-FFD72F93C5C0}">
      <dgm:prSet/>
      <dgm:spPr/>
      <dgm:t>
        <a:bodyPr/>
        <a:lstStyle/>
        <a:p>
          <a:endParaRPr lang="nl-NL"/>
        </a:p>
      </dgm:t>
    </dgm:pt>
    <dgm:pt modelId="{848EC829-EFC5-44BE-9215-166FC830197D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sz="1000" dirty="0"/>
        </a:p>
        <a:p>
          <a:endParaRPr lang="nl-NL" sz="1000" dirty="0"/>
        </a:p>
        <a:p>
          <a:endParaRPr lang="nl-NL" sz="1000" dirty="0"/>
        </a:p>
      </dgm:t>
    </dgm:pt>
    <dgm:pt modelId="{B0389070-5D53-478C-8399-242FD1CC7CCB}" type="parTrans" cxnId="{7E8ED438-3100-4CA4-8698-A04560D704FD}">
      <dgm:prSet/>
      <dgm:spPr/>
      <dgm:t>
        <a:bodyPr/>
        <a:lstStyle/>
        <a:p>
          <a:endParaRPr lang="nl-NL"/>
        </a:p>
      </dgm:t>
    </dgm:pt>
    <dgm:pt modelId="{6DCD6D57-6421-4ACD-BBD5-91752FDA3D77}" type="sibTrans" cxnId="{7E8ED438-3100-4CA4-8698-A04560D704FD}">
      <dgm:prSet/>
      <dgm:spPr/>
      <dgm:t>
        <a:bodyPr/>
        <a:lstStyle/>
        <a:p>
          <a:endParaRPr lang="nl-NL"/>
        </a:p>
      </dgm:t>
    </dgm:pt>
    <dgm:pt modelId="{B50B50D5-A312-49E7-B0A7-9557E7BFAA10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sz="1000" dirty="0"/>
        </a:p>
      </dgm:t>
    </dgm:pt>
    <dgm:pt modelId="{1199D884-CCDC-49FD-B1C5-C0CA09E5259D}" type="parTrans" cxnId="{FFF00624-4AA3-42B8-BF8B-6D4EA7CE4597}">
      <dgm:prSet/>
      <dgm:spPr/>
      <dgm:t>
        <a:bodyPr/>
        <a:lstStyle/>
        <a:p>
          <a:endParaRPr lang="nl-NL"/>
        </a:p>
      </dgm:t>
    </dgm:pt>
    <dgm:pt modelId="{831B9462-031B-4F0D-BEDE-4FCC59364685}" type="sibTrans" cxnId="{FFF00624-4AA3-42B8-BF8B-6D4EA7CE4597}">
      <dgm:prSet/>
      <dgm:spPr/>
      <dgm:t>
        <a:bodyPr/>
        <a:lstStyle/>
        <a:p>
          <a:endParaRPr lang="nl-NL"/>
        </a:p>
      </dgm:t>
    </dgm:pt>
    <dgm:pt modelId="{0E19CD68-2A55-43ED-AC06-C93BCF96B552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Officemanagement</a:t>
          </a:r>
        </a:p>
      </dgm:t>
    </dgm:pt>
    <dgm:pt modelId="{4EAB205A-4092-44FF-8BCE-6283539EC32F}" type="parTrans" cxnId="{DAB0DE8E-D22A-48ED-A36F-D02756586C58}">
      <dgm:prSet/>
      <dgm:spPr/>
      <dgm:t>
        <a:bodyPr/>
        <a:lstStyle/>
        <a:p>
          <a:endParaRPr lang="nl-NL"/>
        </a:p>
      </dgm:t>
    </dgm:pt>
    <dgm:pt modelId="{96CAE0E8-4D6A-4329-A19A-31A972803147}" type="sibTrans" cxnId="{DAB0DE8E-D22A-48ED-A36F-D02756586C58}">
      <dgm:prSet/>
      <dgm:spPr/>
      <dgm:t>
        <a:bodyPr/>
        <a:lstStyle/>
        <a:p>
          <a:endParaRPr lang="nl-NL"/>
        </a:p>
      </dgm:t>
    </dgm:pt>
    <dgm:pt modelId="{72C76B8D-3FDF-41B3-9FD5-6520CC75FA52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sz="1000" dirty="0"/>
        </a:p>
      </dgm:t>
    </dgm:pt>
    <dgm:pt modelId="{28A1C654-F153-4E98-9413-7747AB01960B}" type="parTrans" cxnId="{F1720E23-C17C-4035-A115-004A7C5A589E}">
      <dgm:prSet/>
      <dgm:spPr/>
      <dgm:t>
        <a:bodyPr/>
        <a:lstStyle/>
        <a:p>
          <a:endParaRPr lang="nl-NL"/>
        </a:p>
      </dgm:t>
    </dgm:pt>
    <dgm:pt modelId="{E2596E92-BDA7-48EB-8B3C-8D447080350A}" type="sibTrans" cxnId="{F1720E23-C17C-4035-A115-004A7C5A589E}">
      <dgm:prSet/>
      <dgm:spPr/>
      <dgm:t>
        <a:bodyPr/>
        <a:lstStyle/>
        <a:p>
          <a:endParaRPr lang="nl-NL"/>
        </a:p>
      </dgm:t>
    </dgm:pt>
    <dgm:pt modelId="{7D6E07D5-B9E1-401F-90C9-86D75964307E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Distributie</a:t>
          </a:r>
        </a:p>
      </dgm:t>
    </dgm:pt>
    <dgm:pt modelId="{3AE2507D-E4DC-458E-8A7B-DBFE914FDB30}" type="parTrans" cxnId="{88AD4552-9CC6-4464-A983-1AB7DAA0DD92}">
      <dgm:prSet/>
      <dgm:spPr/>
      <dgm:t>
        <a:bodyPr/>
        <a:lstStyle/>
        <a:p>
          <a:endParaRPr lang="nl-NL"/>
        </a:p>
      </dgm:t>
    </dgm:pt>
    <dgm:pt modelId="{EA68328D-39C2-436E-B671-C84CC07FBE9D}" type="sibTrans" cxnId="{88AD4552-9CC6-4464-A983-1AB7DAA0DD92}">
      <dgm:prSet/>
      <dgm:spPr/>
      <dgm:t>
        <a:bodyPr/>
        <a:lstStyle/>
        <a:p>
          <a:endParaRPr lang="nl-NL"/>
        </a:p>
      </dgm:t>
    </dgm:pt>
    <dgm:pt modelId="{D4B5E1C5-5753-4A4C-9DB8-EEADBCB2A129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sz="1000" dirty="0"/>
        </a:p>
      </dgm:t>
    </dgm:pt>
    <dgm:pt modelId="{3225AA28-DFA0-4B91-B6BD-EAC9C2473A6D}" type="parTrans" cxnId="{5F3AFCA4-C64E-45F3-B7D0-20E8104E621F}">
      <dgm:prSet/>
      <dgm:spPr/>
      <dgm:t>
        <a:bodyPr/>
        <a:lstStyle/>
        <a:p>
          <a:endParaRPr lang="nl-NL"/>
        </a:p>
      </dgm:t>
    </dgm:pt>
    <dgm:pt modelId="{579D5213-7DDB-46D7-87E5-6CD1D6C3D08B}" type="sibTrans" cxnId="{5F3AFCA4-C64E-45F3-B7D0-20E8104E621F}">
      <dgm:prSet/>
      <dgm:spPr/>
      <dgm:t>
        <a:bodyPr/>
        <a:lstStyle/>
        <a:p>
          <a:endParaRPr lang="nl-NL"/>
        </a:p>
      </dgm:t>
    </dgm:pt>
    <dgm:pt modelId="{DC2BF962-C89A-4E41-A7AA-960C800F4876}">
      <dgm:prSet phldrT="[Tekst]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sz="1000" dirty="0"/>
        </a:p>
      </dgm:t>
    </dgm:pt>
    <dgm:pt modelId="{DD1D3505-883C-404E-8F86-78A51E0147DF}" type="parTrans" cxnId="{26C9721C-1AAC-4592-BDA9-F887154CE0AA}">
      <dgm:prSet/>
      <dgm:spPr/>
      <dgm:t>
        <a:bodyPr/>
        <a:lstStyle/>
        <a:p>
          <a:endParaRPr lang="nl-NL"/>
        </a:p>
      </dgm:t>
    </dgm:pt>
    <dgm:pt modelId="{795D1F28-73C7-4B5E-8F91-8B0694A9292A}" type="sibTrans" cxnId="{26C9721C-1AAC-4592-BDA9-F887154CE0AA}">
      <dgm:prSet/>
      <dgm:spPr/>
      <dgm:t>
        <a:bodyPr/>
        <a:lstStyle/>
        <a:p>
          <a:endParaRPr lang="nl-NL"/>
        </a:p>
      </dgm:t>
    </dgm:pt>
    <dgm:pt modelId="{7872AAB5-878F-4086-8A87-6F2DB136485E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Financieel en Administratief beheer</a:t>
          </a:r>
        </a:p>
      </dgm:t>
    </dgm:pt>
    <dgm:pt modelId="{8F8758B2-71DD-44EF-9F8C-C9CB4345D691}" type="parTrans" cxnId="{3F1AF904-ACDB-4F3F-8F24-1848036E7578}">
      <dgm:prSet/>
      <dgm:spPr/>
      <dgm:t>
        <a:bodyPr/>
        <a:lstStyle/>
        <a:p>
          <a:endParaRPr lang="nl-NL"/>
        </a:p>
      </dgm:t>
    </dgm:pt>
    <dgm:pt modelId="{E39A2BC0-3F23-493D-BDED-DFC5F856E5B1}" type="sibTrans" cxnId="{3F1AF904-ACDB-4F3F-8F24-1848036E7578}">
      <dgm:prSet/>
      <dgm:spPr/>
      <dgm:t>
        <a:bodyPr/>
        <a:lstStyle/>
        <a:p>
          <a:endParaRPr lang="nl-NL"/>
        </a:p>
      </dgm:t>
    </dgm:pt>
    <dgm:pt modelId="{8D544956-0FDF-4F46-A641-41C1BC4541C7}">
      <dgm:prSet phldrT="[Teks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sz="2000" b="1" dirty="0"/>
            <a:t>Internationale handel</a:t>
          </a:r>
        </a:p>
      </dgm:t>
    </dgm:pt>
    <dgm:pt modelId="{185F27BD-5375-440D-8FBD-CC713EADDB4D}" type="parTrans" cxnId="{98598460-8FE0-40B9-9FCD-A9E9252D16ED}">
      <dgm:prSet/>
      <dgm:spPr/>
    </dgm:pt>
    <dgm:pt modelId="{2FA48C3B-51B7-40D3-8071-06E5A6C0B680}" type="sibTrans" cxnId="{98598460-8FE0-40B9-9FCD-A9E9252D16ED}">
      <dgm:prSet/>
      <dgm:spPr/>
    </dgm:pt>
    <dgm:pt modelId="{C1A7815C-AD9D-4FE4-89E4-6A62B8162F1A}" type="pres">
      <dgm:prSet presAssocID="{CFF3A412-2AE3-4BB8-AB2B-1C94C0252072}" presName="linear" presStyleCnt="0">
        <dgm:presLayoutVars>
          <dgm:animLvl val="lvl"/>
          <dgm:resizeHandles val="exact"/>
        </dgm:presLayoutVars>
      </dgm:prSet>
      <dgm:spPr/>
    </dgm:pt>
    <dgm:pt modelId="{B41B5D08-7B80-48A3-B886-1FE6942AD5FA}" type="pres">
      <dgm:prSet presAssocID="{AD13FE2F-3DDC-4CA7-879B-F859B8972978}" presName="parentText" presStyleLbl="node1" presStyleIdx="0" presStyleCnt="1" custScaleY="146488">
        <dgm:presLayoutVars>
          <dgm:chMax val="0"/>
          <dgm:bulletEnabled val="1"/>
        </dgm:presLayoutVars>
      </dgm:prSet>
      <dgm:spPr/>
    </dgm:pt>
    <dgm:pt modelId="{39BB895A-E599-40E4-AC77-12D1FEB8AF76}" type="pres">
      <dgm:prSet presAssocID="{AD13FE2F-3DDC-4CA7-879B-F859B897297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F1AF904-ACDB-4F3F-8F24-1848036E7578}" srcId="{AD13FE2F-3DDC-4CA7-879B-F859B8972978}" destId="{7872AAB5-878F-4086-8A87-6F2DB136485E}" srcOrd="7" destOrd="0" parTransId="{8F8758B2-71DD-44EF-9F8C-C9CB4345D691}" sibTransId="{E39A2BC0-3F23-493D-BDED-DFC5F856E5B1}"/>
    <dgm:cxn modelId="{2AB16D10-C9EA-4512-9B4E-6E9A3BA46787}" srcId="{AD13FE2F-3DDC-4CA7-879B-F859B8972978}" destId="{8E25AA35-870B-4BB6-A01D-6E92FB6CA7A9}" srcOrd="1" destOrd="0" parTransId="{5D4D9209-1D03-4A43-8FCB-F54AF5532ACE}" sibTransId="{4E14700D-69D3-441D-808B-758EAB9ADF9F}"/>
    <dgm:cxn modelId="{3FD49012-BC85-4103-9DA6-21C8D9363C66}" srcId="{AD13FE2F-3DDC-4CA7-879B-F859B8972978}" destId="{CFCD72DC-A4BF-4758-8DBA-4E8D889A3AB7}" srcOrd="0" destOrd="0" parTransId="{043C7945-2D97-488C-8C23-6F6DD2DF4740}" sibTransId="{31FDFD13-DF3B-4442-BCDA-9044E5B3A45C}"/>
    <dgm:cxn modelId="{2BCD631B-E8E7-4230-8821-F3326510E9E0}" type="presOf" srcId="{AF8DC217-E7EB-40B4-9D94-EE9096182CCB}" destId="{39BB895A-E599-40E4-AC77-12D1FEB8AF76}" srcOrd="0" destOrd="2" presId="urn:microsoft.com/office/officeart/2005/8/layout/vList2"/>
    <dgm:cxn modelId="{26C9721C-1AAC-4592-BDA9-F887154CE0AA}" srcId="{AD13FE2F-3DDC-4CA7-879B-F859B8972978}" destId="{DC2BF962-C89A-4E41-A7AA-960C800F4876}" srcOrd="9" destOrd="0" parTransId="{DD1D3505-883C-404E-8F86-78A51E0147DF}" sibTransId="{795D1F28-73C7-4B5E-8F91-8B0694A9292A}"/>
    <dgm:cxn modelId="{0F8CCE1C-CE42-4FFC-8801-5BCC4E4E7D51}" type="presOf" srcId="{0E19CD68-2A55-43ED-AC06-C93BCF96B552}" destId="{39BB895A-E599-40E4-AC77-12D1FEB8AF76}" srcOrd="0" destOrd="5" presId="urn:microsoft.com/office/officeart/2005/8/layout/vList2"/>
    <dgm:cxn modelId="{F1720E23-C17C-4035-A115-004A7C5A589E}" srcId="{AD13FE2F-3DDC-4CA7-879B-F859B8972978}" destId="{72C76B8D-3FDF-41B3-9FD5-6520CC75FA52}" srcOrd="11" destOrd="0" parTransId="{28A1C654-F153-4E98-9413-7747AB01960B}" sibTransId="{E2596E92-BDA7-48EB-8B3C-8D447080350A}"/>
    <dgm:cxn modelId="{FFF00624-4AA3-42B8-BF8B-6D4EA7CE4597}" srcId="{AD13FE2F-3DDC-4CA7-879B-F859B8972978}" destId="{B50B50D5-A312-49E7-B0A7-9557E7BFAA10}" srcOrd="12" destOrd="0" parTransId="{1199D884-CCDC-49FD-B1C5-C0CA09E5259D}" sibTransId="{831B9462-031B-4F0D-BEDE-4FCC59364685}"/>
    <dgm:cxn modelId="{BC0BF824-892E-4DE5-A5A4-C89CB877C40B}" type="presOf" srcId="{D4B5E1C5-5753-4A4C-9DB8-EEADBCB2A129}" destId="{39BB895A-E599-40E4-AC77-12D1FEB8AF76}" srcOrd="0" destOrd="10" presId="urn:microsoft.com/office/officeart/2005/8/layout/vList2"/>
    <dgm:cxn modelId="{B6828927-E850-4CC4-97A9-F610C15CB520}" type="presOf" srcId="{60995A57-7953-4702-BDC6-3AAAC2786039}" destId="{39BB895A-E599-40E4-AC77-12D1FEB8AF76}" srcOrd="0" destOrd="3" presId="urn:microsoft.com/office/officeart/2005/8/layout/vList2"/>
    <dgm:cxn modelId="{C5E2B02E-D269-46CF-A4DD-5A4C3E3A30E6}" type="presOf" srcId="{DC2BF962-C89A-4E41-A7AA-960C800F4876}" destId="{39BB895A-E599-40E4-AC77-12D1FEB8AF76}" srcOrd="0" destOrd="9" presId="urn:microsoft.com/office/officeart/2005/8/layout/vList2"/>
    <dgm:cxn modelId="{B2493C2F-B405-479A-9C04-5378F9E00EE2}" type="presOf" srcId="{848EC829-EFC5-44BE-9215-166FC830197D}" destId="{39BB895A-E599-40E4-AC77-12D1FEB8AF76}" srcOrd="0" destOrd="13" presId="urn:microsoft.com/office/officeart/2005/8/layout/vList2"/>
    <dgm:cxn modelId="{E07D0233-A7F0-4D5F-830E-16B8C62B1CF0}" srcId="{CFF3A412-2AE3-4BB8-AB2B-1C94C0252072}" destId="{AD13FE2F-3DDC-4CA7-879B-F859B8972978}" srcOrd="0" destOrd="0" parTransId="{06BF91B7-1419-4B05-BB0C-A0141A61A46D}" sibTransId="{D3095CC4-AE74-4B10-9330-062D7137C76C}"/>
    <dgm:cxn modelId="{5E0CE337-2DE2-4DD1-BA63-B4BE632C032E}" type="presOf" srcId="{72C76B8D-3FDF-41B3-9FD5-6520CC75FA52}" destId="{39BB895A-E599-40E4-AC77-12D1FEB8AF76}" srcOrd="0" destOrd="11" presId="urn:microsoft.com/office/officeart/2005/8/layout/vList2"/>
    <dgm:cxn modelId="{7E8ED438-3100-4CA4-8698-A04560D704FD}" srcId="{AD13FE2F-3DDC-4CA7-879B-F859B8972978}" destId="{848EC829-EFC5-44BE-9215-166FC830197D}" srcOrd="13" destOrd="0" parTransId="{B0389070-5D53-478C-8399-242FD1CC7CCB}" sibTransId="{6DCD6D57-6421-4ACD-BBD5-91752FDA3D77}"/>
    <dgm:cxn modelId="{61190840-78E9-44E3-8EBD-FC9023028B57}" type="presOf" srcId="{8E25AA35-870B-4BB6-A01D-6E92FB6CA7A9}" destId="{39BB895A-E599-40E4-AC77-12D1FEB8AF76}" srcOrd="0" destOrd="1" presId="urn:microsoft.com/office/officeart/2005/8/layout/vList2"/>
    <dgm:cxn modelId="{98598460-8FE0-40B9-9FCD-A9E9252D16ED}" srcId="{AD13FE2F-3DDC-4CA7-879B-F859B8972978}" destId="{8D544956-0FDF-4F46-A641-41C1BC4541C7}" srcOrd="8" destOrd="0" parTransId="{185F27BD-5375-440D-8FBD-CC713EADDB4D}" sibTransId="{2FA48C3B-51B7-40D3-8071-06E5A6C0B680}"/>
    <dgm:cxn modelId="{F68F9543-D051-4A59-B011-F3A3D558F86A}" type="presOf" srcId="{68A7A968-F717-4187-92D0-222EF4CEC2D9}" destId="{39BB895A-E599-40E4-AC77-12D1FEB8AF76}" srcOrd="0" destOrd="4" presId="urn:microsoft.com/office/officeart/2005/8/layout/vList2"/>
    <dgm:cxn modelId="{7EBF6864-3D14-48FD-BDFF-7EE8A518772D}" type="presOf" srcId="{8D544956-0FDF-4F46-A641-41C1BC4541C7}" destId="{39BB895A-E599-40E4-AC77-12D1FEB8AF76}" srcOrd="0" destOrd="8" presId="urn:microsoft.com/office/officeart/2005/8/layout/vList2"/>
    <dgm:cxn modelId="{C3711168-1B29-4899-BCE9-3D60F3C3142E}" type="presOf" srcId="{AD13FE2F-3DDC-4CA7-879B-F859B8972978}" destId="{B41B5D08-7B80-48A3-B886-1FE6942AD5FA}" srcOrd="0" destOrd="0" presId="urn:microsoft.com/office/officeart/2005/8/layout/vList2"/>
    <dgm:cxn modelId="{88AD4552-9CC6-4464-A983-1AB7DAA0DD92}" srcId="{AD13FE2F-3DDC-4CA7-879B-F859B8972978}" destId="{7D6E07D5-B9E1-401F-90C9-86D75964307E}" srcOrd="6" destOrd="0" parTransId="{3AE2507D-E4DC-458E-8A7B-DBFE914FDB30}" sibTransId="{EA68328D-39C2-436E-B671-C84CC07FBE9D}"/>
    <dgm:cxn modelId="{6E423F79-CB76-426C-ACC8-4C1BC16BA779}" type="presOf" srcId="{CFF3A412-2AE3-4BB8-AB2B-1C94C0252072}" destId="{C1A7815C-AD9D-4FE4-89E4-6A62B8162F1A}" srcOrd="0" destOrd="0" presId="urn:microsoft.com/office/officeart/2005/8/layout/vList2"/>
    <dgm:cxn modelId="{DAB0DE8E-D22A-48ED-A36F-D02756586C58}" srcId="{AD13FE2F-3DDC-4CA7-879B-F859B8972978}" destId="{0E19CD68-2A55-43ED-AC06-C93BCF96B552}" srcOrd="5" destOrd="0" parTransId="{4EAB205A-4092-44FF-8BCE-6283539EC32F}" sibTransId="{96CAE0E8-4D6A-4329-A19A-31A972803147}"/>
    <dgm:cxn modelId="{5022C39E-3F57-46EC-8D7C-2EED8586134E}" srcId="{AD13FE2F-3DDC-4CA7-879B-F859B8972978}" destId="{AF8DC217-E7EB-40B4-9D94-EE9096182CCB}" srcOrd="2" destOrd="0" parTransId="{89811C86-A5EB-49E5-8B9F-649266B74929}" sibTransId="{DB007F9C-C896-4980-8A2D-2914C6126389}"/>
    <dgm:cxn modelId="{5F3AFCA4-C64E-45F3-B7D0-20E8104E621F}" srcId="{AD13FE2F-3DDC-4CA7-879B-F859B8972978}" destId="{D4B5E1C5-5753-4A4C-9DB8-EEADBCB2A129}" srcOrd="10" destOrd="0" parTransId="{3225AA28-DFA0-4B91-B6BD-EAC9C2473A6D}" sibTransId="{579D5213-7DDB-46D7-87E5-6CD1D6C3D08B}"/>
    <dgm:cxn modelId="{642006AA-C1C5-41A8-86E7-FFD72F93C5C0}" srcId="{AD13FE2F-3DDC-4CA7-879B-F859B8972978}" destId="{68A7A968-F717-4187-92D0-222EF4CEC2D9}" srcOrd="4" destOrd="0" parTransId="{5CD64537-F909-4E72-A2A2-6F654FEC4B49}" sibTransId="{A8DA7445-1257-4365-B437-9889C53805A7}"/>
    <dgm:cxn modelId="{60D9B0B1-21DE-4CC9-AC64-DE35B23C2DFA}" type="presOf" srcId="{7D6E07D5-B9E1-401F-90C9-86D75964307E}" destId="{39BB895A-E599-40E4-AC77-12D1FEB8AF76}" srcOrd="0" destOrd="6" presId="urn:microsoft.com/office/officeart/2005/8/layout/vList2"/>
    <dgm:cxn modelId="{352337BA-D9A6-4549-916B-D7FC6E3D72D3}" srcId="{AD13FE2F-3DDC-4CA7-879B-F859B8972978}" destId="{60995A57-7953-4702-BDC6-3AAAC2786039}" srcOrd="3" destOrd="0" parTransId="{D91C00A4-213D-4BBB-8E14-1E4540402E2E}" sibTransId="{D625FE1E-27FB-4C96-9B69-B20F3C88067C}"/>
    <dgm:cxn modelId="{3A5D94C9-F0CA-458B-99C0-A440AD1E5265}" type="presOf" srcId="{B50B50D5-A312-49E7-B0A7-9557E7BFAA10}" destId="{39BB895A-E599-40E4-AC77-12D1FEB8AF76}" srcOrd="0" destOrd="12" presId="urn:microsoft.com/office/officeart/2005/8/layout/vList2"/>
    <dgm:cxn modelId="{8D51B5CB-9C51-4ABC-9061-722A1D40B2C4}" type="presOf" srcId="{CFCD72DC-A4BF-4758-8DBA-4E8D889A3AB7}" destId="{39BB895A-E599-40E4-AC77-12D1FEB8AF76}" srcOrd="0" destOrd="0" presId="urn:microsoft.com/office/officeart/2005/8/layout/vList2"/>
    <dgm:cxn modelId="{0A0756EC-3A0B-4201-B06B-2859AA4A87FD}" type="presOf" srcId="{7872AAB5-878F-4086-8A87-6F2DB136485E}" destId="{39BB895A-E599-40E4-AC77-12D1FEB8AF76}" srcOrd="0" destOrd="7" presId="urn:microsoft.com/office/officeart/2005/8/layout/vList2"/>
    <dgm:cxn modelId="{9770FD6C-AC59-49CD-B7C3-E029150DBFAC}" type="presParOf" srcId="{C1A7815C-AD9D-4FE4-89E4-6A62B8162F1A}" destId="{B41B5D08-7B80-48A3-B886-1FE6942AD5FA}" srcOrd="0" destOrd="0" presId="urn:microsoft.com/office/officeart/2005/8/layout/vList2"/>
    <dgm:cxn modelId="{0C8889B5-AC1E-43A7-8BBA-FC4C2567199C}" type="presParOf" srcId="{C1A7815C-AD9D-4FE4-89E4-6A62B8162F1A}" destId="{39BB895A-E599-40E4-AC77-12D1FEB8AF7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AD15A0-E3BB-4250-9D55-2AF3FA586EB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8646073-AD60-4733-9454-A39656FB3229}">
      <dgm:prSet phldrT="[Tekst]" custT="1"/>
      <dgm:spPr/>
      <dgm:t>
        <a:bodyPr/>
        <a:lstStyle/>
        <a:p>
          <a:r>
            <a:rPr lang="nl-NL" sz="2400" b="1" dirty="0"/>
            <a:t>4 Modulen</a:t>
          </a:r>
        </a:p>
      </dgm:t>
    </dgm:pt>
    <dgm:pt modelId="{DBCB53D0-2BB1-445E-B3D5-A20C5D153B23}" type="parTrans" cxnId="{14D5D4DF-DFC3-4CEC-84CF-72AFFF7CDB38}">
      <dgm:prSet/>
      <dgm:spPr/>
      <dgm:t>
        <a:bodyPr/>
        <a:lstStyle/>
        <a:p>
          <a:endParaRPr lang="nl-NL"/>
        </a:p>
      </dgm:t>
    </dgm:pt>
    <dgm:pt modelId="{8F81255C-32F5-4F02-BC1F-A0BD72FD660C}" type="sibTrans" cxnId="{14D5D4DF-DFC3-4CEC-84CF-72AFFF7CDB38}">
      <dgm:prSet/>
      <dgm:spPr/>
      <dgm:t>
        <a:bodyPr/>
        <a:lstStyle/>
        <a:p>
          <a:endParaRPr lang="nl-NL"/>
        </a:p>
      </dgm:t>
    </dgm:pt>
    <dgm:pt modelId="{C09D8143-05ED-43AD-93F5-4D239570BDA1}">
      <dgm:prSet phldrT="[Tekst]"/>
      <dgm:spPr/>
      <dgm:t>
        <a:bodyPr/>
        <a:lstStyle/>
        <a:p>
          <a:r>
            <a:rPr lang="nl-NL" b="1" dirty="0"/>
            <a:t>School</a:t>
          </a:r>
        </a:p>
        <a:p>
          <a:r>
            <a:rPr lang="nl-NL" b="1" dirty="0"/>
            <a:t>examen</a:t>
          </a:r>
        </a:p>
      </dgm:t>
    </dgm:pt>
    <dgm:pt modelId="{8D579701-7FA1-4DEC-92E9-0A53648EA9BA}" type="parTrans" cxnId="{23FF3E4B-753D-4B5D-9AD7-0E008DAB2685}">
      <dgm:prSet/>
      <dgm:spPr/>
      <dgm:t>
        <a:bodyPr/>
        <a:lstStyle/>
        <a:p>
          <a:endParaRPr lang="nl-NL"/>
        </a:p>
      </dgm:t>
    </dgm:pt>
    <dgm:pt modelId="{3C0B35F6-CFC4-4FAB-B2D6-A454C5AF1185}" type="sibTrans" cxnId="{23FF3E4B-753D-4B5D-9AD7-0E008DAB2685}">
      <dgm:prSet/>
      <dgm:spPr/>
      <dgm:t>
        <a:bodyPr/>
        <a:lstStyle/>
        <a:p>
          <a:endParaRPr lang="nl-NL"/>
        </a:p>
      </dgm:t>
    </dgm:pt>
    <dgm:pt modelId="{393CAB1B-AF91-4BE0-B385-D56A5EDE8094}">
      <dgm:prSet phldrT="[Tekst]" custT="1"/>
      <dgm:spPr/>
      <dgm:t>
        <a:bodyPr/>
        <a:lstStyle/>
        <a:p>
          <a:r>
            <a:rPr lang="nl-NL" sz="2800" b="1" dirty="0"/>
            <a:t>PTA</a:t>
          </a:r>
        </a:p>
      </dgm:t>
    </dgm:pt>
    <dgm:pt modelId="{2F7C579F-76AA-487F-82F8-1B1659985049}" type="parTrans" cxnId="{E036BBD1-D44B-495D-B302-4EB1A3102650}">
      <dgm:prSet/>
      <dgm:spPr/>
      <dgm:t>
        <a:bodyPr/>
        <a:lstStyle/>
        <a:p>
          <a:endParaRPr lang="nl-NL"/>
        </a:p>
      </dgm:t>
    </dgm:pt>
    <dgm:pt modelId="{738BA5DB-BA15-4EB9-AE5C-760BEC086ED3}" type="sibTrans" cxnId="{E036BBD1-D44B-495D-B302-4EB1A3102650}">
      <dgm:prSet/>
      <dgm:spPr/>
      <dgm:t>
        <a:bodyPr/>
        <a:lstStyle/>
        <a:p>
          <a:endParaRPr lang="nl-NL"/>
        </a:p>
      </dgm:t>
    </dgm:pt>
    <dgm:pt modelId="{02F0238C-072F-40FD-9AD5-F086A80FC424}">
      <dgm:prSet phldrT="[Tekst]" custT="1"/>
      <dgm:spPr/>
      <dgm:t>
        <a:bodyPr/>
        <a:lstStyle/>
        <a:p>
          <a:r>
            <a:rPr lang="nl-NL" sz="2000" b="1" dirty="0"/>
            <a:t>Centraal examen</a:t>
          </a:r>
        </a:p>
      </dgm:t>
    </dgm:pt>
    <dgm:pt modelId="{50BE02EA-16C1-4CA3-9886-52F6AC70A714}" type="parTrans" cxnId="{EC821D6F-A87A-4672-AF1E-7A3655765F61}">
      <dgm:prSet/>
      <dgm:spPr/>
      <dgm:t>
        <a:bodyPr/>
        <a:lstStyle/>
        <a:p>
          <a:endParaRPr lang="nl-NL"/>
        </a:p>
      </dgm:t>
    </dgm:pt>
    <dgm:pt modelId="{1AA9E172-9191-4430-8555-814AE9ACC2CB}" type="sibTrans" cxnId="{EC821D6F-A87A-4672-AF1E-7A3655765F61}">
      <dgm:prSet/>
      <dgm:spPr/>
      <dgm:t>
        <a:bodyPr/>
        <a:lstStyle/>
        <a:p>
          <a:endParaRPr lang="nl-NL"/>
        </a:p>
      </dgm:t>
    </dgm:pt>
    <dgm:pt modelId="{CF17D73F-FE0E-4B01-9BE4-9D64DCC0694C}">
      <dgm:prSet phldrT="[Tekst]" custT="1"/>
      <dgm:spPr/>
      <dgm:t>
        <a:bodyPr/>
        <a:lstStyle/>
        <a:p>
          <a:r>
            <a:rPr lang="nl-NL" sz="2000" b="1" dirty="0"/>
            <a:t>Syllabus </a:t>
          </a:r>
        </a:p>
        <a:p>
          <a:r>
            <a:rPr lang="nl-NL" sz="2000" b="1"/>
            <a:t>CvTE</a:t>
          </a:r>
          <a:endParaRPr lang="nl-NL" sz="2000" b="1" dirty="0"/>
        </a:p>
      </dgm:t>
    </dgm:pt>
    <dgm:pt modelId="{B66BA0FB-5BE6-4138-BC7A-18B24A09D6CC}" type="parTrans" cxnId="{2B11A7BF-ACFD-4589-A2E1-73047A66CE26}">
      <dgm:prSet/>
      <dgm:spPr/>
      <dgm:t>
        <a:bodyPr/>
        <a:lstStyle/>
        <a:p>
          <a:endParaRPr lang="nl-NL"/>
        </a:p>
      </dgm:t>
    </dgm:pt>
    <dgm:pt modelId="{2FB29A6A-C7E9-472A-AFB6-807292A24624}" type="sibTrans" cxnId="{2B11A7BF-ACFD-4589-A2E1-73047A66CE26}">
      <dgm:prSet/>
      <dgm:spPr/>
      <dgm:t>
        <a:bodyPr/>
        <a:lstStyle/>
        <a:p>
          <a:endParaRPr lang="nl-NL"/>
        </a:p>
      </dgm:t>
    </dgm:pt>
    <dgm:pt modelId="{E63800B0-87B8-4DDA-8A6F-4394BE7283DC}" type="pres">
      <dgm:prSet presAssocID="{21AD15A0-E3BB-4250-9D55-2AF3FA586EB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5CA0C73-8B89-4AD0-B16A-9D93D304425A}" type="pres">
      <dgm:prSet presAssocID="{C8646073-AD60-4733-9454-A39656FB3229}" presName="root1" presStyleCnt="0"/>
      <dgm:spPr/>
    </dgm:pt>
    <dgm:pt modelId="{8D8D24B7-D8A7-4C7F-B398-20955D790B5F}" type="pres">
      <dgm:prSet presAssocID="{C8646073-AD60-4733-9454-A39656FB3229}" presName="LevelOneTextNode" presStyleLbl="node0" presStyleIdx="0" presStyleCnt="1">
        <dgm:presLayoutVars>
          <dgm:chPref val="3"/>
        </dgm:presLayoutVars>
      </dgm:prSet>
      <dgm:spPr/>
    </dgm:pt>
    <dgm:pt modelId="{7A692903-E3A3-4CC3-AB29-F0105231D055}" type="pres">
      <dgm:prSet presAssocID="{C8646073-AD60-4733-9454-A39656FB3229}" presName="level2hierChild" presStyleCnt="0"/>
      <dgm:spPr/>
    </dgm:pt>
    <dgm:pt modelId="{3DAF0017-7502-4771-8F92-3F786F94D836}" type="pres">
      <dgm:prSet presAssocID="{8D579701-7FA1-4DEC-92E9-0A53648EA9BA}" presName="conn2-1" presStyleLbl="parChTrans1D2" presStyleIdx="0" presStyleCnt="2"/>
      <dgm:spPr/>
    </dgm:pt>
    <dgm:pt modelId="{EE0EC71D-226E-426F-B98F-689680BEE16C}" type="pres">
      <dgm:prSet presAssocID="{8D579701-7FA1-4DEC-92E9-0A53648EA9BA}" presName="connTx" presStyleLbl="parChTrans1D2" presStyleIdx="0" presStyleCnt="2"/>
      <dgm:spPr/>
    </dgm:pt>
    <dgm:pt modelId="{18D6E2D9-FA08-4359-B834-F01653C3B4EA}" type="pres">
      <dgm:prSet presAssocID="{C09D8143-05ED-43AD-93F5-4D239570BDA1}" presName="root2" presStyleCnt="0"/>
      <dgm:spPr/>
    </dgm:pt>
    <dgm:pt modelId="{4DF5691C-3C64-4532-BDB6-C9AA3BA80400}" type="pres">
      <dgm:prSet presAssocID="{C09D8143-05ED-43AD-93F5-4D239570BDA1}" presName="LevelTwoTextNode" presStyleLbl="node2" presStyleIdx="0" presStyleCnt="2">
        <dgm:presLayoutVars>
          <dgm:chPref val="3"/>
        </dgm:presLayoutVars>
      </dgm:prSet>
      <dgm:spPr/>
    </dgm:pt>
    <dgm:pt modelId="{269AF060-85D9-4B9D-81B0-620CF84BD7D6}" type="pres">
      <dgm:prSet presAssocID="{C09D8143-05ED-43AD-93F5-4D239570BDA1}" presName="level3hierChild" presStyleCnt="0"/>
      <dgm:spPr/>
    </dgm:pt>
    <dgm:pt modelId="{26F6556C-3C57-4DA3-9109-E834B6B02E83}" type="pres">
      <dgm:prSet presAssocID="{2F7C579F-76AA-487F-82F8-1B1659985049}" presName="conn2-1" presStyleLbl="parChTrans1D3" presStyleIdx="0" presStyleCnt="2"/>
      <dgm:spPr/>
    </dgm:pt>
    <dgm:pt modelId="{4BBDB884-3D93-4A06-84C0-46854ED1BCF9}" type="pres">
      <dgm:prSet presAssocID="{2F7C579F-76AA-487F-82F8-1B1659985049}" presName="connTx" presStyleLbl="parChTrans1D3" presStyleIdx="0" presStyleCnt="2"/>
      <dgm:spPr/>
    </dgm:pt>
    <dgm:pt modelId="{225C3841-D608-4F3F-8DEA-1B8EFE053C86}" type="pres">
      <dgm:prSet presAssocID="{393CAB1B-AF91-4BE0-B385-D56A5EDE8094}" presName="root2" presStyleCnt="0"/>
      <dgm:spPr/>
    </dgm:pt>
    <dgm:pt modelId="{F66C43D2-17A9-48F1-97DB-59C98FE60985}" type="pres">
      <dgm:prSet presAssocID="{393CAB1B-AF91-4BE0-B385-D56A5EDE8094}" presName="LevelTwoTextNode" presStyleLbl="node3" presStyleIdx="0" presStyleCnt="2">
        <dgm:presLayoutVars>
          <dgm:chPref val="3"/>
        </dgm:presLayoutVars>
      </dgm:prSet>
      <dgm:spPr/>
    </dgm:pt>
    <dgm:pt modelId="{ED1FF465-6237-436B-8243-C00F6627C975}" type="pres">
      <dgm:prSet presAssocID="{393CAB1B-AF91-4BE0-B385-D56A5EDE8094}" presName="level3hierChild" presStyleCnt="0"/>
      <dgm:spPr/>
    </dgm:pt>
    <dgm:pt modelId="{16D676BC-C499-492B-A72C-6799A0976EC2}" type="pres">
      <dgm:prSet presAssocID="{50BE02EA-16C1-4CA3-9886-52F6AC70A714}" presName="conn2-1" presStyleLbl="parChTrans1D2" presStyleIdx="1" presStyleCnt="2"/>
      <dgm:spPr/>
    </dgm:pt>
    <dgm:pt modelId="{89A387E7-E3C9-40A6-A912-21F259E6C833}" type="pres">
      <dgm:prSet presAssocID="{50BE02EA-16C1-4CA3-9886-52F6AC70A714}" presName="connTx" presStyleLbl="parChTrans1D2" presStyleIdx="1" presStyleCnt="2"/>
      <dgm:spPr/>
    </dgm:pt>
    <dgm:pt modelId="{317F803F-03C9-4400-8D68-E6E7435D14B7}" type="pres">
      <dgm:prSet presAssocID="{02F0238C-072F-40FD-9AD5-F086A80FC424}" presName="root2" presStyleCnt="0"/>
      <dgm:spPr/>
    </dgm:pt>
    <dgm:pt modelId="{CD96A14C-E9CE-482F-B658-1D43B8A0D9CA}" type="pres">
      <dgm:prSet presAssocID="{02F0238C-072F-40FD-9AD5-F086A80FC424}" presName="LevelTwoTextNode" presStyleLbl="node2" presStyleIdx="1" presStyleCnt="2">
        <dgm:presLayoutVars>
          <dgm:chPref val="3"/>
        </dgm:presLayoutVars>
      </dgm:prSet>
      <dgm:spPr/>
    </dgm:pt>
    <dgm:pt modelId="{1671C8B7-9DC1-44FF-AAA1-3FED075D7B85}" type="pres">
      <dgm:prSet presAssocID="{02F0238C-072F-40FD-9AD5-F086A80FC424}" presName="level3hierChild" presStyleCnt="0"/>
      <dgm:spPr/>
    </dgm:pt>
    <dgm:pt modelId="{93FA41EA-3B56-43DC-9214-7C1EE25D9C88}" type="pres">
      <dgm:prSet presAssocID="{B66BA0FB-5BE6-4138-BC7A-18B24A09D6CC}" presName="conn2-1" presStyleLbl="parChTrans1D3" presStyleIdx="1" presStyleCnt="2"/>
      <dgm:spPr/>
    </dgm:pt>
    <dgm:pt modelId="{65C5A2A0-E7D1-49CA-829D-6579F1687ED8}" type="pres">
      <dgm:prSet presAssocID="{B66BA0FB-5BE6-4138-BC7A-18B24A09D6CC}" presName="connTx" presStyleLbl="parChTrans1D3" presStyleIdx="1" presStyleCnt="2"/>
      <dgm:spPr/>
    </dgm:pt>
    <dgm:pt modelId="{E81D1C30-FE98-46D2-914A-4C76C59D8AB1}" type="pres">
      <dgm:prSet presAssocID="{CF17D73F-FE0E-4B01-9BE4-9D64DCC0694C}" presName="root2" presStyleCnt="0"/>
      <dgm:spPr/>
    </dgm:pt>
    <dgm:pt modelId="{726C91A8-ACF4-489E-98B6-96EC733A968B}" type="pres">
      <dgm:prSet presAssocID="{CF17D73F-FE0E-4B01-9BE4-9D64DCC0694C}" presName="LevelTwoTextNode" presStyleLbl="node3" presStyleIdx="1" presStyleCnt="2">
        <dgm:presLayoutVars>
          <dgm:chPref val="3"/>
        </dgm:presLayoutVars>
      </dgm:prSet>
      <dgm:spPr/>
    </dgm:pt>
    <dgm:pt modelId="{EA1FD64C-7246-4BF6-B6BE-0C514CEA65CE}" type="pres">
      <dgm:prSet presAssocID="{CF17D73F-FE0E-4B01-9BE4-9D64DCC0694C}" presName="level3hierChild" presStyleCnt="0"/>
      <dgm:spPr/>
    </dgm:pt>
  </dgm:ptLst>
  <dgm:cxnLst>
    <dgm:cxn modelId="{B175EC06-B249-4B70-B6BB-C4E2DF8FD819}" type="presOf" srcId="{2F7C579F-76AA-487F-82F8-1B1659985049}" destId="{26F6556C-3C57-4DA3-9109-E834B6B02E83}" srcOrd="0" destOrd="0" presId="urn:microsoft.com/office/officeart/2005/8/layout/hierarchy2"/>
    <dgm:cxn modelId="{00D4910E-27AE-4CDA-841F-EB36F45524DC}" type="presOf" srcId="{B66BA0FB-5BE6-4138-BC7A-18B24A09D6CC}" destId="{93FA41EA-3B56-43DC-9214-7C1EE25D9C88}" srcOrd="0" destOrd="0" presId="urn:microsoft.com/office/officeart/2005/8/layout/hierarchy2"/>
    <dgm:cxn modelId="{E4588C3B-E8B5-4709-9886-60A8D3FA3CB2}" type="presOf" srcId="{393CAB1B-AF91-4BE0-B385-D56A5EDE8094}" destId="{F66C43D2-17A9-48F1-97DB-59C98FE60985}" srcOrd="0" destOrd="0" presId="urn:microsoft.com/office/officeart/2005/8/layout/hierarchy2"/>
    <dgm:cxn modelId="{5DC62F62-6729-41FA-8C0D-8B379FC048BF}" type="presOf" srcId="{8D579701-7FA1-4DEC-92E9-0A53648EA9BA}" destId="{EE0EC71D-226E-426F-B98F-689680BEE16C}" srcOrd="1" destOrd="0" presId="urn:microsoft.com/office/officeart/2005/8/layout/hierarchy2"/>
    <dgm:cxn modelId="{23FF3E4B-753D-4B5D-9AD7-0E008DAB2685}" srcId="{C8646073-AD60-4733-9454-A39656FB3229}" destId="{C09D8143-05ED-43AD-93F5-4D239570BDA1}" srcOrd="0" destOrd="0" parTransId="{8D579701-7FA1-4DEC-92E9-0A53648EA9BA}" sibTransId="{3C0B35F6-CFC4-4FAB-B2D6-A454C5AF1185}"/>
    <dgm:cxn modelId="{EC821D6F-A87A-4672-AF1E-7A3655765F61}" srcId="{C8646073-AD60-4733-9454-A39656FB3229}" destId="{02F0238C-072F-40FD-9AD5-F086A80FC424}" srcOrd="1" destOrd="0" parTransId="{50BE02EA-16C1-4CA3-9886-52F6AC70A714}" sibTransId="{1AA9E172-9191-4430-8555-814AE9ACC2CB}"/>
    <dgm:cxn modelId="{914FD951-0F08-40F4-BB06-DAE82DA279B9}" type="presOf" srcId="{C8646073-AD60-4733-9454-A39656FB3229}" destId="{8D8D24B7-D8A7-4C7F-B398-20955D790B5F}" srcOrd="0" destOrd="0" presId="urn:microsoft.com/office/officeart/2005/8/layout/hierarchy2"/>
    <dgm:cxn modelId="{871A2575-F7E1-42EA-B908-D12DF16F0DFB}" type="presOf" srcId="{8D579701-7FA1-4DEC-92E9-0A53648EA9BA}" destId="{3DAF0017-7502-4771-8F92-3F786F94D836}" srcOrd="0" destOrd="0" presId="urn:microsoft.com/office/officeart/2005/8/layout/hierarchy2"/>
    <dgm:cxn modelId="{A816A981-F10A-4C18-9F94-210B2556C9E2}" type="presOf" srcId="{CF17D73F-FE0E-4B01-9BE4-9D64DCC0694C}" destId="{726C91A8-ACF4-489E-98B6-96EC733A968B}" srcOrd="0" destOrd="0" presId="urn:microsoft.com/office/officeart/2005/8/layout/hierarchy2"/>
    <dgm:cxn modelId="{A31BACA5-79CA-413A-AE64-A3ABDD0AA5C9}" type="presOf" srcId="{2F7C579F-76AA-487F-82F8-1B1659985049}" destId="{4BBDB884-3D93-4A06-84C0-46854ED1BCF9}" srcOrd="1" destOrd="0" presId="urn:microsoft.com/office/officeart/2005/8/layout/hierarchy2"/>
    <dgm:cxn modelId="{F50B81B3-934B-495C-ABB4-225E68C061EB}" type="presOf" srcId="{21AD15A0-E3BB-4250-9D55-2AF3FA586EBB}" destId="{E63800B0-87B8-4DDA-8A6F-4394BE7283DC}" srcOrd="0" destOrd="0" presId="urn:microsoft.com/office/officeart/2005/8/layout/hierarchy2"/>
    <dgm:cxn modelId="{2B11A7BF-ACFD-4589-A2E1-73047A66CE26}" srcId="{02F0238C-072F-40FD-9AD5-F086A80FC424}" destId="{CF17D73F-FE0E-4B01-9BE4-9D64DCC0694C}" srcOrd="0" destOrd="0" parTransId="{B66BA0FB-5BE6-4138-BC7A-18B24A09D6CC}" sibTransId="{2FB29A6A-C7E9-472A-AFB6-807292A24624}"/>
    <dgm:cxn modelId="{88C265C5-B456-429F-9448-45B16FAF99D6}" type="presOf" srcId="{50BE02EA-16C1-4CA3-9886-52F6AC70A714}" destId="{16D676BC-C499-492B-A72C-6799A0976EC2}" srcOrd="0" destOrd="0" presId="urn:microsoft.com/office/officeart/2005/8/layout/hierarchy2"/>
    <dgm:cxn modelId="{5A8569CF-C411-4DD9-A35D-6A662C1DF784}" type="presOf" srcId="{C09D8143-05ED-43AD-93F5-4D239570BDA1}" destId="{4DF5691C-3C64-4532-BDB6-C9AA3BA80400}" srcOrd="0" destOrd="0" presId="urn:microsoft.com/office/officeart/2005/8/layout/hierarchy2"/>
    <dgm:cxn modelId="{E036BBD1-D44B-495D-B302-4EB1A3102650}" srcId="{C09D8143-05ED-43AD-93F5-4D239570BDA1}" destId="{393CAB1B-AF91-4BE0-B385-D56A5EDE8094}" srcOrd="0" destOrd="0" parTransId="{2F7C579F-76AA-487F-82F8-1B1659985049}" sibTransId="{738BA5DB-BA15-4EB9-AE5C-760BEC086ED3}"/>
    <dgm:cxn modelId="{14D5D4DF-DFC3-4CEC-84CF-72AFFF7CDB38}" srcId="{21AD15A0-E3BB-4250-9D55-2AF3FA586EBB}" destId="{C8646073-AD60-4733-9454-A39656FB3229}" srcOrd="0" destOrd="0" parTransId="{DBCB53D0-2BB1-445E-B3D5-A20C5D153B23}" sibTransId="{8F81255C-32F5-4F02-BC1F-A0BD72FD660C}"/>
    <dgm:cxn modelId="{EE72B4E0-D573-47FF-838D-13D861E8D959}" type="presOf" srcId="{B66BA0FB-5BE6-4138-BC7A-18B24A09D6CC}" destId="{65C5A2A0-E7D1-49CA-829D-6579F1687ED8}" srcOrd="1" destOrd="0" presId="urn:microsoft.com/office/officeart/2005/8/layout/hierarchy2"/>
    <dgm:cxn modelId="{F44CF2E5-E580-49F8-AD49-527576498C1F}" type="presOf" srcId="{50BE02EA-16C1-4CA3-9886-52F6AC70A714}" destId="{89A387E7-E3C9-40A6-A912-21F259E6C833}" srcOrd="1" destOrd="0" presId="urn:microsoft.com/office/officeart/2005/8/layout/hierarchy2"/>
    <dgm:cxn modelId="{C36EE5E7-293B-4BB4-B03F-AAA42AA17C33}" type="presOf" srcId="{02F0238C-072F-40FD-9AD5-F086A80FC424}" destId="{CD96A14C-E9CE-482F-B658-1D43B8A0D9CA}" srcOrd="0" destOrd="0" presId="urn:microsoft.com/office/officeart/2005/8/layout/hierarchy2"/>
    <dgm:cxn modelId="{3546D84D-4F7F-41DB-8296-A1D8C4F22351}" type="presParOf" srcId="{E63800B0-87B8-4DDA-8A6F-4394BE7283DC}" destId="{E5CA0C73-8B89-4AD0-B16A-9D93D304425A}" srcOrd="0" destOrd="0" presId="urn:microsoft.com/office/officeart/2005/8/layout/hierarchy2"/>
    <dgm:cxn modelId="{A8013586-3A8C-4FF3-A8FC-E096B68D6A0E}" type="presParOf" srcId="{E5CA0C73-8B89-4AD0-B16A-9D93D304425A}" destId="{8D8D24B7-D8A7-4C7F-B398-20955D790B5F}" srcOrd="0" destOrd="0" presId="urn:microsoft.com/office/officeart/2005/8/layout/hierarchy2"/>
    <dgm:cxn modelId="{39FA2205-EE4A-40BA-908D-922437A3B8A1}" type="presParOf" srcId="{E5CA0C73-8B89-4AD0-B16A-9D93D304425A}" destId="{7A692903-E3A3-4CC3-AB29-F0105231D055}" srcOrd="1" destOrd="0" presId="urn:microsoft.com/office/officeart/2005/8/layout/hierarchy2"/>
    <dgm:cxn modelId="{62224EAF-AEBA-4D62-B5AE-40F87068C9E2}" type="presParOf" srcId="{7A692903-E3A3-4CC3-AB29-F0105231D055}" destId="{3DAF0017-7502-4771-8F92-3F786F94D836}" srcOrd="0" destOrd="0" presId="urn:microsoft.com/office/officeart/2005/8/layout/hierarchy2"/>
    <dgm:cxn modelId="{7CF02420-B530-4D41-9AD9-BB477CA5AF51}" type="presParOf" srcId="{3DAF0017-7502-4771-8F92-3F786F94D836}" destId="{EE0EC71D-226E-426F-B98F-689680BEE16C}" srcOrd="0" destOrd="0" presId="urn:microsoft.com/office/officeart/2005/8/layout/hierarchy2"/>
    <dgm:cxn modelId="{8B3788F6-DF15-4E79-9549-BA0EAF8B07EE}" type="presParOf" srcId="{7A692903-E3A3-4CC3-AB29-F0105231D055}" destId="{18D6E2D9-FA08-4359-B834-F01653C3B4EA}" srcOrd="1" destOrd="0" presId="urn:microsoft.com/office/officeart/2005/8/layout/hierarchy2"/>
    <dgm:cxn modelId="{9C901EF0-0C89-4EED-A067-4C5194B0D6A3}" type="presParOf" srcId="{18D6E2D9-FA08-4359-B834-F01653C3B4EA}" destId="{4DF5691C-3C64-4532-BDB6-C9AA3BA80400}" srcOrd="0" destOrd="0" presId="urn:microsoft.com/office/officeart/2005/8/layout/hierarchy2"/>
    <dgm:cxn modelId="{4F167D3F-D66F-4C61-9B43-87B85CBF09F1}" type="presParOf" srcId="{18D6E2D9-FA08-4359-B834-F01653C3B4EA}" destId="{269AF060-85D9-4B9D-81B0-620CF84BD7D6}" srcOrd="1" destOrd="0" presId="urn:microsoft.com/office/officeart/2005/8/layout/hierarchy2"/>
    <dgm:cxn modelId="{BC3C54B4-214D-44AB-8F42-C38A063D7F53}" type="presParOf" srcId="{269AF060-85D9-4B9D-81B0-620CF84BD7D6}" destId="{26F6556C-3C57-4DA3-9109-E834B6B02E83}" srcOrd="0" destOrd="0" presId="urn:microsoft.com/office/officeart/2005/8/layout/hierarchy2"/>
    <dgm:cxn modelId="{8D086F88-2829-4792-B9DC-77F468E592AC}" type="presParOf" srcId="{26F6556C-3C57-4DA3-9109-E834B6B02E83}" destId="{4BBDB884-3D93-4A06-84C0-46854ED1BCF9}" srcOrd="0" destOrd="0" presId="urn:microsoft.com/office/officeart/2005/8/layout/hierarchy2"/>
    <dgm:cxn modelId="{98D44100-742B-42CF-9084-5105B5F846A7}" type="presParOf" srcId="{269AF060-85D9-4B9D-81B0-620CF84BD7D6}" destId="{225C3841-D608-4F3F-8DEA-1B8EFE053C86}" srcOrd="1" destOrd="0" presId="urn:microsoft.com/office/officeart/2005/8/layout/hierarchy2"/>
    <dgm:cxn modelId="{61B7852B-74E1-4641-A9E8-6B2617833F35}" type="presParOf" srcId="{225C3841-D608-4F3F-8DEA-1B8EFE053C86}" destId="{F66C43D2-17A9-48F1-97DB-59C98FE60985}" srcOrd="0" destOrd="0" presId="urn:microsoft.com/office/officeart/2005/8/layout/hierarchy2"/>
    <dgm:cxn modelId="{6A1F3218-0FA3-4CDB-A7D5-39DF17CF9D63}" type="presParOf" srcId="{225C3841-D608-4F3F-8DEA-1B8EFE053C86}" destId="{ED1FF465-6237-436B-8243-C00F6627C975}" srcOrd="1" destOrd="0" presId="urn:microsoft.com/office/officeart/2005/8/layout/hierarchy2"/>
    <dgm:cxn modelId="{5404B82B-DB0C-4394-BEB8-38546176A5E9}" type="presParOf" srcId="{7A692903-E3A3-4CC3-AB29-F0105231D055}" destId="{16D676BC-C499-492B-A72C-6799A0976EC2}" srcOrd="2" destOrd="0" presId="urn:microsoft.com/office/officeart/2005/8/layout/hierarchy2"/>
    <dgm:cxn modelId="{2145FC9E-1798-4803-B792-C85AC3A803BF}" type="presParOf" srcId="{16D676BC-C499-492B-A72C-6799A0976EC2}" destId="{89A387E7-E3C9-40A6-A912-21F259E6C833}" srcOrd="0" destOrd="0" presId="urn:microsoft.com/office/officeart/2005/8/layout/hierarchy2"/>
    <dgm:cxn modelId="{398661DB-8392-4C3A-9B43-52D8149057C4}" type="presParOf" srcId="{7A692903-E3A3-4CC3-AB29-F0105231D055}" destId="{317F803F-03C9-4400-8D68-E6E7435D14B7}" srcOrd="3" destOrd="0" presId="urn:microsoft.com/office/officeart/2005/8/layout/hierarchy2"/>
    <dgm:cxn modelId="{61D9ADC7-9258-4D53-85EB-E8156BCBAC3F}" type="presParOf" srcId="{317F803F-03C9-4400-8D68-E6E7435D14B7}" destId="{CD96A14C-E9CE-482F-B658-1D43B8A0D9CA}" srcOrd="0" destOrd="0" presId="urn:microsoft.com/office/officeart/2005/8/layout/hierarchy2"/>
    <dgm:cxn modelId="{F910A7E0-98E0-46B3-ABA8-40EF570096B5}" type="presParOf" srcId="{317F803F-03C9-4400-8D68-E6E7435D14B7}" destId="{1671C8B7-9DC1-44FF-AAA1-3FED075D7B85}" srcOrd="1" destOrd="0" presId="urn:microsoft.com/office/officeart/2005/8/layout/hierarchy2"/>
    <dgm:cxn modelId="{A21B0674-2744-42D1-A7F9-109C950F49B7}" type="presParOf" srcId="{1671C8B7-9DC1-44FF-AAA1-3FED075D7B85}" destId="{93FA41EA-3B56-43DC-9214-7C1EE25D9C88}" srcOrd="0" destOrd="0" presId="urn:microsoft.com/office/officeart/2005/8/layout/hierarchy2"/>
    <dgm:cxn modelId="{1CF327A1-6F3D-4CA0-B014-E4AD8C500239}" type="presParOf" srcId="{93FA41EA-3B56-43DC-9214-7C1EE25D9C88}" destId="{65C5A2A0-E7D1-49CA-829D-6579F1687ED8}" srcOrd="0" destOrd="0" presId="urn:microsoft.com/office/officeart/2005/8/layout/hierarchy2"/>
    <dgm:cxn modelId="{01A2ECEF-E1BB-4256-AF6C-172D5846BF7D}" type="presParOf" srcId="{1671C8B7-9DC1-44FF-AAA1-3FED075D7B85}" destId="{E81D1C30-FE98-46D2-914A-4C76C59D8AB1}" srcOrd="1" destOrd="0" presId="urn:microsoft.com/office/officeart/2005/8/layout/hierarchy2"/>
    <dgm:cxn modelId="{E43E8CEF-E63E-4E10-979D-4E33750CEBF2}" type="presParOf" srcId="{E81D1C30-FE98-46D2-914A-4C76C59D8AB1}" destId="{726C91A8-ACF4-489E-98B6-96EC733A968B}" srcOrd="0" destOrd="0" presId="urn:microsoft.com/office/officeart/2005/8/layout/hierarchy2"/>
    <dgm:cxn modelId="{858E2819-5B0F-4877-A00F-9D6B82C24606}" type="presParOf" srcId="{E81D1C30-FE98-46D2-914A-4C76C59D8AB1}" destId="{EA1FD64C-7246-4BF6-B6BE-0C514CEA65C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2EAE6F-7EB4-41B1-9528-C8519BAAAC8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761C563-81A0-4AFA-A9C5-01312850D70D}">
      <dgm:prSet phldrT="[Tekst]" custT="1"/>
      <dgm:spPr/>
      <dgm:t>
        <a:bodyPr/>
        <a:lstStyle/>
        <a:p>
          <a:r>
            <a:rPr lang="nl-NL" sz="2800" b="1" dirty="0"/>
            <a:t>4 keuze</a:t>
          </a:r>
        </a:p>
        <a:p>
          <a:r>
            <a:rPr lang="nl-NL" sz="2800" b="1" dirty="0"/>
            <a:t>vakken</a:t>
          </a:r>
        </a:p>
      </dgm:t>
    </dgm:pt>
    <dgm:pt modelId="{5EF3763E-8E3E-46DC-A822-70C32575BCB7}" type="parTrans" cxnId="{3599E39D-8CDB-435A-8AA1-ED3DD45C42A6}">
      <dgm:prSet/>
      <dgm:spPr/>
      <dgm:t>
        <a:bodyPr/>
        <a:lstStyle/>
        <a:p>
          <a:endParaRPr lang="nl-NL"/>
        </a:p>
      </dgm:t>
    </dgm:pt>
    <dgm:pt modelId="{F56389FD-0B52-4DAA-89C8-BE0EEEFEAD57}" type="sibTrans" cxnId="{3599E39D-8CDB-435A-8AA1-ED3DD45C42A6}">
      <dgm:prSet/>
      <dgm:spPr/>
      <dgm:t>
        <a:bodyPr/>
        <a:lstStyle/>
        <a:p>
          <a:endParaRPr lang="nl-NL"/>
        </a:p>
      </dgm:t>
    </dgm:pt>
    <dgm:pt modelId="{0170F4CC-BF1D-40B6-9148-9CB7BC3DFD17}">
      <dgm:prSet phldrT="[Tekst]" custT="1"/>
      <dgm:spPr/>
      <dgm:t>
        <a:bodyPr/>
        <a:lstStyle/>
        <a:p>
          <a:r>
            <a:rPr lang="nl-NL" sz="2800" b="1" dirty="0"/>
            <a:t>School</a:t>
          </a:r>
        </a:p>
        <a:p>
          <a:r>
            <a:rPr lang="nl-NL" sz="2800" b="1" dirty="0"/>
            <a:t>examen</a:t>
          </a:r>
          <a:r>
            <a:rPr lang="nl-NL" sz="1800" dirty="0"/>
            <a:t> </a:t>
          </a:r>
        </a:p>
      </dgm:t>
    </dgm:pt>
    <dgm:pt modelId="{4BA2B9A0-A0D1-473D-BD93-FA06D20E3622}" type="sibTrans" cxnId="{9FFA9F37-F6F6-4826-BF67-2A6824F7DE18}">
      <dgm:prSet/>
      <dgm:spPr/>
      <dgm:t>
        <a:bodyPr/>
        <a:lstStyle/>
        <a:p>
          <a:endParaRPr lang="nl-NL"/>
        </a:p>
      </dgm:t>
    </dgm:pt>
    <dgm:pt modelId="{936B9C6D-6910-4532-B2C6-928259AB0BDB}" type="parTrans" cxnId="{9FFA9F37-F6F6-4826-BF67-2A6824F7DE18}">
      <dgm:prSet/>
      <dgm:spPr/>
      <dgm:t>
        <a:bodyPr/>
        <a:lstStyle/>
        <a:p>
          <a:endParaRPr lang="nl-NL"/>
        </a:p>
      </dgm:t>
    </dgm:pt>
    <dgm:pt modelId="{4E5C8B66-99DB-4F8C-B14D-5C566DE157EC}">
      <dgm:prSet phldrT="[Tekst]" custT="1"/>
      <dgm:spPr/>
      <dgm:t>
        <a:bodyPr/>
        <a:lstStyle/>
        <a:p>
          <a:r>
            <a:rPr lang="nl-NL" sz="3200" b="1" dirty="0"/>
            <a:t>PTA</a:t>
          </a:r>
        </a:p>
      </dgm:t>
    </dgm:pt>
    <dgm:pt modelId="{B7311ED2-5C80-4A8B-B6C5-C629C5A9708E}" type="sibTrans" cxnId="{4AC4C723-F1D2-4B80-A96B-2AD632078854}">
      <dgm:prSet/>
      <dgm:spPr/>
      <dgm:t>
        <a:bodyPr/>
        <a:lstStyle/>
        <a:p>
          <a:endParaRPr lang="nl-NL"/>
        </a:p>
      </dgm:t>
    </dgm:pt>
    <dgm:pt modelId="{6F46AFC7-B653-412A-A1A6-E08DA11A16B0}" type="parTrans" cxnId="{4AC4C723-F1D2-4B80-A96B-2AD632078854}">
      <dgm:prSet/>
      <dgm:spPr/>
      <dgm:t>
        <a:bodyPr/>
        <a:lstStyle/>
        <a:p>
          <a:endParaRPr lang="nl-NL"/>
        </a:p>
      </dgm:t>
    </dgm:pt>
    <dgm:pt modelId="{5480315C-8A21-418D-87C4-EEF652BCC9D8}" type="pres">
      <dgm:prSet presAssocID="{312EAE6F-7EB4-41B1-9528-C8519BAAAC8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22D1A71-3E2A-4444-951A-0E0512EE180D}" type="pres">
      <dgm:prSet presAssocID="{9761C563-81A0-4AFA-A9C5-01312850D70D}" presName="root1" presStyleCnt="0"/>
      <dgm:spPr/>
    </dgm:pt>
    <dgm:pt modelId="{F90588A1-78E8-4399-82F1-77F44CC4D538}" type="pres">
      <dgm:prSet presAssocID="{9761C563-81A0-4AFA-A9C5-01312850D70D}" presName="LevelOneTextNode" presStyleLbl="node0" presStyleIdx="0" presStyleCnt="1" custScaleY="211133">
        <dgm:presLayoutVars>
          <dgm:chPref val="3"/>
        </dgm:presLayoutVars>
      </dgm:prSet>
      <dgm:spPr/>
    </dgm:pt>
    <dgm:pt modelId="{C3C40B6C-E7DA-4ABF-8405-2BA891C782F3}" type="pres">
      <dgm:prSet presAssocID="{9761C563-81A0-4AFA-A9C5-01312850D70D}" presName="level2hierChild" presStyleCnt="0"/>
      <dgm:spPr/>
    </dgm:pt>
    <dgm:pt modelId="{735AA300-B64E-4D02-B66F-C1BD3B3C4ECB}" type="pres">
      <dgm:prSet presAssocID="{936B9C6D-6910-4532-B2C6-928259AB0BDB}" presName="conn2-1" presStyleLbl="parChTrans1D2" presStyleIdx="0" presStyleCnt="1"/>
      <dgm:spPr/>
    </dgm:pt>
    <dgm:pt modelId="{CCD4B591-2E8A-45AF-AA3D-A4A71272C5AF}" type="pres">
      <dgm:prSet presAssocID="{936B9C6D-6910-4532-B2C6-928259AB0BDB}" presName="connTx" presStyleLbl="parChTrans1D2" presStyleIdx="0" presStyleCnt="1"/>
      <dgm:spPr/>
    </dgm:pt>
    <dgm:pt modelId="{E4F6E02A-BEF7-4EDD-A119-33024DCBB07B}" type="pres">
      <dgm:prSet presAssocID="{0170F4CC-BF1D-40B6-9148-9CB7BC3DFD17}" presName="root2" presStyleCnt="0"/>
      <dgm:spPr/>
    </dgm:pt>
    <dgm:pt modelId="{2B4A628D-0F3F-49BB-AF77-1B61B44A8A0A}" type="pres">
      <dgm:prSet presAssocID="{0170F4CC-BF1D-40B6-9148-9CB7BC3DFD17}" presName="LevelTwoTextNode" presStyleLbl="node2" presStyleIdx="0" presStyleCnt="1" custScaleY="211133">
        <dgm:presLayoutVars>
          <dgm:chPref val="3"/>
        </dgm:presLayoutVars>
      </dgm:prSet>
      <dgm:spPr/>
    </dgm:pt>
    <dgm:pt modelId="{EEDAED5B-638B-4A23-8997-3BCC62F91D93}" type="pres">
      <dgm:prSet presAssocID="{0170F4CC-BF1D-40B6-9148-9CB7BC3DFD17}" presName="level3hierChild" presStyleCnt="0"/>
      <dgm:spPr/>
    </dgm:pt>
    <dgm:pt modelId="{91284322-EF27-4C20-9C8F-DE6DE17C88B0}" type="pres">
      <dgm:prSet presAssocID="{6F46AFC7-B653-412A-A1A6-E08DA11A16B0}" presName="conn2-1" presStyleLbl="parChTrans1D3" presStyleIdx="0" presStyleCnt="1"/>
      <dgm:spPr/>
    </dgm:pt>
    <dgm:pt modelId="{5275B039-FA86-45A8-A398-C49355AF8851}" type="pres">
      <dgm:prSet presAssocID="{6F46AFC7-B653-412A-A1A6-E08DA11A16B0}" presName="connTx" presStyleLbl="parChTrans1D3" presStyleIdx="0" presStyleCnt="1"/>
      <dgm:spPr/>
    </dgm:pt>
    <dgm:pt modelId="{E364B9A2-385C-482D-8BB6-B1FB0B68AE9A}" type="pres">
      <dgm:prSet presAssocID="{4E5C8B66-99DB-4F8C-B14D-5C566DE157EC}" presName="root2" presStyleCnt="0"/>
      <dgm:spPr/>
    </dgm:pt>
    <dgm:pt modelId="{31F9EB5A-24C7-4AB9-8821-862027BC477B}" type="pres">
      <dgm:prSet presAssocID="{4E5C8B66-99DB-4F8C-B14D-5C566DE157EC}" presName="LevelTwoTextNode" presStyleLbl="node3" presStyleIdx="0" presStyleCnt="1" custScaleY="211133">
        <dgm:presLayoutVars>
          <dgm:chPref val="3"/>
        </dgm:presLayoutVars>
      </dgm:prSet>
      <dgm:spPr/>
    </dgm:pt>
    <dgm:pt modelId="{F78AE548-5BF1-4365-8982-7F87029A2930}" type="pres">
      <dgm:prSet presAssocID="{4E5C8B66-99DB-4F8C-B14D-5C566DE157EC}" presName="level3hierChild" presStyleCnt="0"/>
      <dgm:spPr/>
    </dgm:pt>
  </dgm:ptLst>
  <dgm:cxnLst>
    <dgm:cxn modelId="{3C36A71B-9292-4687-8F75-04BA99E3CD5D}" type="presOf" srcId="{4E5C8B66-99DB-4F8C-B14D-5C566DE157EC}" destId="{31F9EB5A-24C7-4AB9-8821-862027BC477B}" srcOrd="0" destOrd="0" presId="urn:microsoft.com/office/officeart/2005/8/layout/hierarchy2"/>
    <dgm:cxn modelId="{4AC4C723-F1D2-4B80-A96B-2AD632078854}" srcId="{0170F4CC-BF1D-40B6-9148-9CB7BC3DFD17}" destId="{4E5C8B66-99DB-4F8C-B14D-5C566DE157EC}" srcOrd="0" destOrd="0" parTransId="{6F46AFC7-B653-412A-A1A6-E08DA11A16B0}" sibTransId="{B7311ED2-5C80-4A8B-B6C5-C629C5A9708E}"/>
    <dgm:cxn modelId="{9FFA9F37-F6F6-4826-BF67-2A6824F7DE18}" srcId="{9761C563-81A0-4AFA-A9C5-01312850D70D}" destId="{0170F4CC-BF1D-40B6-9148-9CB7BC3DFD17}" srcOrd="0" destOrd="0" parTransId="{936B9C6D-6910-4532-B2C6-928259AB0BDB}" sibTransId="{4BA2B9A0-A0D1-473D-BD93-FA06D20E3622}"/>
    <dgm:cxn modelId="{5005E73A-CC02-45EF-A665-0B2198C06383}" type="presOf" srcId="{0170F4CC-BF1D-40B6-9148-9CB7BC3DFD17}" destId="{2B4A628D-0F3F-49BB-AF77-1B61B44A8A0A}" srcOrd="0" destOrd="0" presId="urn:microsoft.com/office/officeart/2005/8/layout/hierarchy2"/>
    <dgm:cxn modelId="{CBF26740-5614-4247-853F-D26AFA6B2AF7}" type="presOf" srcId="{6F46AFC7-B653-412A-A1A6-E08DA11A16B0}" destId="{5275B039-FA86-45A8-A398-C49355AF8851}" srcOrd="1" destOrd="0" presId="urn:microsoft.com/office/officeart/2005/8/layout/hierarchy2"/>
    <dgm:cxn modelId="{CC329469-62FF-4839-A7DF-0662E07BA016}" type="presOf" srcId="{312EAE6F-7EB4-41B1-9528-C8519BAAAC8A}" destId="{5480315C-8A21-418D-87C4-EEF652BCC9D8}" srcOrd="0" destOrd="0" presId="urn:microsoft.com/office/officeart/2005/8/layout/hierarchy2"/>
    <dgm:cxn modelId="{EC084675-C64C-452C-9E9F-31C20FF5CF28}" type="presOf" srcId="{6F46AFC7-B653-412A-A1A6-E08DA11A16B0}" destId="{91284322-EF27-4C20-9C8F-DE6DE17C88B0}" srcOrd="0" destOrd="0" presId="urn:microsoft.com/office/officeart/2005/8/layout/hierarchy2"/>
    <dgm:cxn modelId="{0BAED88B-A502-4E25-85AF-662F54B40928}" type="presOf" srcId="{936B9C6D-6910-4532-B2C6-928259AB0BDB}" destId="{735AA300-B64E-4D02-B66F-C1BD3B3C4ECB}" srcOrd="0" destOrd="0" presId="urn:microsoft.com/office/officeart/2005/8/layout/hierarchy2"/>
    <dgm:cxn modelId="{3599E39D-8CDB-435A-8AA1-ED3DD45C42A6}" srcId="{312EAE6F-7EB4-41B1-9528-C8519BAAAC8A}" destId="{9761C563-81A0-4AFA-A9C5-01312850D70D}" srcOrd="0" destOrd="0" parTransId="{5EF3763E-8E3E-46DC-A822-70C32575BCB7}" sibTransId="{F56389FD-0B52-4DAA-89C8-BE0EEEFEAD57}"/>
    <dgm:cxn modelId="{8016DFB6-C286-4853-A21E-5C285E3068D7}" type="presOf" srcId="{936B9C6D-6910-4532-B2C6-928259AB0BDB}" destId="{CCD4B591-2E8A-45AF-AA3D-A4A71272C5AF}" srcOrd="1" destOrd="0" presId="urn:microsoft.com/office/officeart/2005/8/layout/hierarchy2"/>
    <dgm:cxn modelId="{7A422FD9-5A5D-4808-A6E5-5160F22F4823}" type="presOf" srcId="{9761C563-81A0-4AFA-A9C5-01312850D70D}" destId="{F90588A1-78E8-4399-82F1-77F44CC4D538}" srcOrd="0" destOrd="0" presId="urn:microsoft.com/office/officeart/2005/8/layout/hierarchy2"/>
    <dgm:cxn modelId="{7D13C0C0-69E1-49B1-9207-3B1F4378D2D8}" type="presParOf" srcId="{5480315C-8A21-418D-87C4-EEF652BCC9D8}" destId="{722D1A71-3E2A-4444-951A-0E0512EE180D}" srcOrd="0" destOrd="0" presId="urn:microsoft.com/office/officeart/2005/8/layout/hierarchy2"/>
    <dgm:cxn modelId="{F29796BF-E1CB-4779-B201-5AD45F36CAFC}" type="presParOf" srcId="{722D1A71-3E2A-4444-951A-0E0512EE180D}" destId="{F90588A1-78E8-4399-82F1-77F44CC4D538}" srcOrd="0" destOrd="0" presId="urn:microsoft.com/office/officeart/2005/8/layout/hierarchy2"/>
    <dgm:cxn modelId="{82E23F26-1C86-49D7-9911-0C7C4C78046D}" type="presParOf" srcId="{722D1A71-3E2A-4444-951A-0E0512EE180D}" destId="{C3C40B6C-E7DA-4ABF-8405-2BA891C782F3}" srcOrd="1" destOrd="0" presId="urn:microsoft.com/office/officeart/2005/8/layout/hierarchy2"/>
    <dgm:cxn modelId="{C83F6B6B-A132-4D3A-A025-DCCA66AE544E}" type="presParOf" srcId="{C3C40B6C-E7DA-4ABF-8405-2BA891C782F3}" destId="{735AA300-B64E-4D02-B66F-C1BD3B3C4ECB}" srcOrd="0" destOrd="0" presId="urn:microsoft.com/office/officeart/2005/8/layout/hierarchy2"/>
    <dgm:cxn modelId="{62905A94-B6CA-4B23-B2C5-04E5CAC417E8}" type="presParOf" srcId="{735AA300-B64E-4D02-B66F-C1BD3B3C4ECB}" destId="{CCD4B591-2E8A-45AF-AA3D-A4A71272C5AF}" srcOrd="0" destOrd="0" presId="urn:microsoft.com/office/officeart/2005/8/layout/hierarchy2"/>
    <dgm:cxn modelId="{59743FDC-4665-4E53-910D-7163C50E9106}" type="presParOf" srcId="{C3C40B6C-E7DA-4ABF-8405-2BA891C782F3}" destId="{E4F6E02A-BEF7-4EDD-A119-33024DCBB07B}" srcOrd="1" destOrd="0" presId="urn:microsoft.com/office/officeart/2005/8/layout/hierarchy2"/>
    <dgm:cxn modelId="{8F2B0EE4-DCB4-4A39-9BB8-4DFD9D65E648}" type="presParOf" srcId="{E4F6E02A-BEF7-4EDD-A119-33024DCBB07B}" destId="{2B4A628D-0F3F-49BB-AF77-1B61B44A8A0A}" srcOrd="0" destOrd="0" presId="urn:microsoft.com/office/officeart/2005/8/layout/hierarchy2"/>
    <dgm:cxn modelId="{38A197B1-11E6-476D-84D1-9AED84178B5C}" type="presParOf" srcId="{E4F6E02A-BEF7-4EDD-A119-33024DCBB07B}" destId="{EEDAED5B-638B-4A23-8997-3BCC62F91D93}" srcOrd="1" destOrd="0" presId="urn:microsoft.com/office/officeart/2005/8/layout/hierarchy2"/>
    <dgm:cxn modelId="{5902FCA6-0D57-4F7A-A8C3-86D97B94DDC7}" type="presParOf" srcId="{EEDAED5B-638B-4A23-8997-3BCC62F91D93}" destId="{91284322-EF27-4C20-9C8F-DE6DE17C88B0}" srcOrd="0" destOrd="0" presId="urn:microsoft.com/office/officeart/2005/8/layout/hierarchy2"/>
    <dgm:cxn modelId="{8535C2EE-967E-49CC-839C-856443E2103B}" type="presParOf" srcId="{91284322-EF27-4C20-9C8F-DE6DE17C88B0}" destId="{5275B039-FA86-45A8-A398-C49355AF8851}" srcOrd="0" destOrd="0" presId="urn:microsoft.com/office/officeart/2005/8/layout/hierarchy2"/>
    <dgm:cxn modelId="{B4A5F8EB-B5A2-4559-91C7-3A123C1AE7B9}" type="presParOf" srcId="{EEDAED5B-638B-4A23-8997-3BCC62F91D93}" destId="{E364B9A2-385C-482D-8BB6-B1FB0B68AE9A}" srcOrd="1" destOrd="0" presId="urn:microsoft.com/office/officeart/2005/8/layout/hierarchy2"/>
    <dgm:cxn modelId="{FDF1F096-38E2-4E4B-8D16-C5F20F56835E}" type="presParOf" srcId="{E364B9A2-385C-482D-8BB6-B1FB0B68AE9A}" destId="{31F9EB5A-24C7-4AB9-8821-862027BC477B}" srcOrd="0" destOrd="0" presId="urn:microsoft.com/office/officeart/2005/8/layout/hierarchy2"/>
    <dgm:cxn modelId="{6DEA752F-C987-4F80-ACA6-3C39C950EE75}" type="presParOf" srcId="{E364B9A2-385C-482D-8BB6-B1FB0B68AE9A}" destId="{F78AE548-5BF1-4365-8982-7F87029A293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4A3C0-0527-4710-AE44-77DBA65F96D2}">
      <dsp:nvSpPr>
        <dsp:cNvPr id="0" name=""/>
        <dsp:cNvSpPr/>
      </dsp:nvSpPr>
      <dsp:spPr>
        <a:xfrm>
          <a:off x="0" y="6538"/>
          <a:ext cx="6572250" cy="100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 dirty="0"/>
            <a:t>Profieldeel</a:t>
          </a:r>
        </a:p>
      </dsp:txBody>
      <dsp:txXfrm>
        <a:off x="49119" y="55657"/>
        <a:ext cx="6474012" cy="907962"/>
      </dsp:txXfrm>
    </dsp:sp>
    <dsp:sp modelId="{A0CFD16B-178A-4462-87C5-197005CFFC08}">
      <dsp:nvSpPr>
        <dsp:cNvPr id="0" name=""/>
        <dsp:cNvSpPr/>
      </dsp:nvSpPr>
      <dsp:spPr>
        <a:xfrm>
          <a:off x="0" y="1012738"/>
          <a:ext cx="6572250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669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nl-NL" sz="3400" kern="1200"/>
        </a:p>
      </dsp:txBody>
      <dsp:txXfrm>
        <a:off x="0" y="1012738"/>
        <a:ext cx="6572250" cy="712080"/>
      </dsp:txXfrm>
    </dsp:sp>
    <dsp:sp modelId="{12C723B2-E6D4-46AC-AA88-BD8FCB99B0FE}">
      <dsp:nvSpPr>
        <dsp:cNvPr id="0" name=""/>
        <dsp:cNvSpPr/>
      </dsp:nvSpPr>
      <dsp:spPr>
        <a:xfrm>
          <a:off x="0" y="1724819"/>
          <a:ext cx="6572250" cy="100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 dirty="0"/>
            <a:t>Keuzedeel</a:t>
          </a:r>
        </a:p>
      </dsp:txBody>
      <dsp:txXfrm>
        <a:off x="49119" y="1773938"/>
        <a:ext cx="6474012" cy="907962"/>
      </dsp:txXfrm>
    </dsp:sp>
    <dsp:sp modelId="{E73F0B87-A224-456D-8F38-5BA10D68CD5B}">
      <dsp:nvSpPr>
        <dsp:cNvPr id="0" name=""/>
        <dsp:cNvSpPr/>
      </dsp:nvSpPr>
      <dsp:spPr>
        <a:xfrm>
          <a:off x="0" y="2731019"/>
          <a:ext cx="6572250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669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nl-NL" sz="3400" kern="1200"/>
        </a:p>
      </dsp:txBody>
      <dsp:txXfrm>
        <a:off x="0" y="2731019"/>
        <a:ext cx="6572250" cy="712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A21F0-273C-4B26-8EF6-2D02B08C3DB1}">
      <dsp:nvSpPr>
        <dsp:cNvPr id="0" name=""/>
        <dsp:cNvSpPr/>
      </dsp:nvSpPr>
      <dsp:spPr>
        <a:xfrm rot="16200000">
          <a:off x="901786" y="-901786"/>
          <a:ext cx="1724819" cy="352839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Module 1 Commercieel</a:t>
          </a:r>
        </a:p>
      </dsp:txBody>
      <dsp:txXfrm rot="5400000">
        <a:off x="-1" y="1"/>
        <a:ext cx="3528392" cy="1293614"/>
      </dsp:txXfrm>
    </dsp:sp>
    <dsp:sp modelId="{56262743-7E88-4267-8432-6486297307A4}">
      <dsp:nvSpPr>
        <dsp:cNvPr id="0" name=""/>
        <dsp:cNvSpPr/>
      </dsp:nvSpPr>
      <dsp:spPr>
        <a:xfrm>
          <a:off x="3528392" y="0"/>
          <a:ext cx="3528392" cy="172481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Module 2 Secretarieel</a:t>
          </a:r>
        </a:p>
      </dsp:txBody>
      <dsp:txXfrm>
        <a:off x="3528392" y="0"/>
        <a:ext cx="3528392" cy="1293614"/>
      </dsp:txXfrm>
    </dsp:sp>
    <dsp:sp modelId="{2F000A0E-9231-4306-A6F8-6AA4051D001F}">
      <dsp:nvSpPr>
        <dsp:cNvPr id="0" name=""/>
        <dsp:cNvSpPr/>
      </dsp:nvSpPr>
      <dsp:spPr>
        <a:xfrm rot="10800000">
          <a:off x="0" y="1724819"/>
          <a:ext cx="3528392" cy="172481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Module 3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 Logistiek</a:t>
          </a:r>
        </a:p>
      </dsp:txBody>
      <dsp:txXfrm rot="10800000">
        <a:off x="0" y="2156023"/>
        <a:ext cx="3528392" cy="1293614"/>
      </dsp:txXfrm>
    </dsp:sp>
    <dsp:sp modelId="{820F4E75-76D3-4F81-B53E-627B82870D73}">
      <dsp:nvSpPr>
        <dsp:cNvPr id="0" name=""/>
        <dsp:cNvSpPr/>
      </dsp:nvSpPr>
      <dsp:spPr>
        <a:xfrm rot="5400000">
          <a:off x="4430178" y="823032"/>
          <a:ext cx="1724819" cy="352839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/>
            <a:t>Module 4 Administratie</a:t>
          </a:r>
        </a:p>
      </dsp:txBody>
      <dsp:txXfrm rot="-5400000">
        <a:off x="3528391" y="2156023"/>
        <a:ext cx="3528392" cy="1293614"/>
      </dsp:txXfrm>
    </dsp:sp>
    <dsp:sp modelId="{474A282E-14C7-4AC2-B8FB-5A8DE24B04B6}">
      <dsp:nvSpPr>
        <dsp:cNvPr id="0" name=""/>
        <dsp:cNvSpPr/>
      </dsp:nvSpPr>
      <dsp:spPr>
        <a:xfrm>
          <a:off x="2073491" y="1244672"/>
          <a:ext cx="2909801" cy="96029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/>
            <a:t>Profieldeel</a:t>
          </a:r>
        </a:p>
      </dsp:txBody>
      <dsp:txXfrm>
        <a:off x="2120369" y="1291550"/>
        <a:ext cx="2816045" cy="8665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B5D08-7B80-48A3-B886-1FE6942AD5FA}">
      <dsp:nvSpPr>
        <dsp:cNvPr id="0" name=""/>
        <dsp:cNvSpPr/>
      </dsp:nvSpPr>
      <dsp:spPr>
        <a:xfrm>
          <a:off x="0" y="3110"/>
          <a:ext cx="7017394" cy="844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>
              <a:solidFill>
                <a:schemeClr val="tx1"/>
              </a:solidFill>
            </a:rPr>
            <a:t>Keuzedeel ( 4 keuzevakken )</a:t>
          </a:r>
        </a:p>
      </dsp:txBody>
      <dsp:txXfrm>
        <a:off x="41218" y="44328"/>
        <a:ext cx="6934958" cy="761910"/>
      </dsp:txXfrm>
    </dsp:sp>
    <dsp:sp modelId="{39BB895A-E599-40E4-AC77-12D1FEB8AF76}">
      <dsp:nvSpPr>
        <dsp:cNvPr id="0" name=""/>
        <dsp:cNvSpPr/>
      </dsp:nvSpPr>
      <dsp:spPr>
        <a:xfrm>
          <a:off x="0" y="847457"/>
          <a:ext cx="7017394" cy="3186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80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000" b="1" kern="1200" dirty="0"/>
            <a:t>Webshop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000" b="1" kern="1200" dirty="0"/>
            <a:t>Presentatie en styling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Ondernemen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Mode en Design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Marketing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Officemanagement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Distributie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Financieel en Administratief beheer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nl-NL" sz="2000" b="1" kern="1200" dirty="0"/>
            <a:t>Internationale handel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nl-NL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</a:pPr>
          <a:endParaRPr lang="nl-NL" sz="1000" kern="1200" dirty="0"/>
        </a:p>
      </dsp:txBody>
      <dsp:txXfrm>
        <a:off x="0" y="847457"/>
        <a:ext cx="7017394" cy="31867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D24B7-D8A7-4C7F-B398-20955D790B5F}">
      <dsp:nvSpPr>
        <dsp:cNvPr id="0" name=""/>
        <dsp:cNvSpPr/>
      </dsp:nvSpPr>
      <dsp:spPr>
        <a:xfrm>
          <a:off x="2568" y="1292772"/>
          <a:ext cx="1728187" cy="86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/>
            <a:t>4 Modulen</a:t>
          </a:r>
        </a:p>
      </dsp:txBody>
      <dsp:txXfrm>
        <a:off x="27876" y="1318080"/>
        <a:ext cx="1677571" cy="813477"/>
      </dsp:txXfrm>
    </dsp:sp>
    <dsp:sp modelId="{3DAF0017-7502-4771-8F92-3F786F94D836}">
      <dsp:nvSpPr>
        <dsp:cNvPr id="0" name=""/>
        <dsp:cNvSpPr/>
      </dsp:nvSpPr>
      <dsp:spPr>
        <a:xfrm rot="19457599">
          <a:off x="1650739" y="1453848"/>
          <a:ext cx="851307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851307" y="2254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2055110" y="1455109"/>
        <a:ext cx="42565" cy="42565"/>
      </dsp:txXfrm>
    </dsp:sp>
    <dsp:sp modelId="{4DF5691C-3C64-4532-BDB6-C9AA3BA80400}">
      <dsp:nvSpPr>
        <dsp:cNvPr id="0" name=""/>
        <dsp:cNvSpPr/>
      </dsp:nvSpPr>
      <dsp:spPr>
        <a:xfrm>
          <a:off x="2422031" y="795918"/>
          <a:ext cx="1728187" cy="86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/>
            <a:t>School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/>
            <a:t>examen</a:t>
          </a:r>
        </a:p>
      </dsp:txBody>
      <dsp:txXfrm>
        <a:off x="2447339" y="821226"/>
        <a:ext cx="1677571" cy="813477"/>
      </dsp:txXfrm>
    </dsp:sp>
    <dsp:sp modelId="{26F6556C-3C57-4DA3-9109-E834B6B02E83}">
      <dsp:nvSpPr>
        <dsp:cNvPr id="0" name=""/>
        <dsp:cNvSpPr/>
      </dsp:nvSpPr>
      <dsp:spPr>
        <a:xfrm>
          <a:off x="4150218" y="1205421"/>
          <a:ext cx="691275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691275" y="225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4478574" y="1210683"/>
        <a:ext cx="34563" cy="34563"/>
      </dsp:txXfrm>
    </dsp:sp>
    <dsp:sp modelId="{F66C43D2-17A9-48F1-97DB-59C98FE60985}">
      <dsp:nvSpPr>
        <dsp:cNvPr id="0" name=""/>
        <dsp:cNvSpPr/>
      </dsp:nvSpPr>
      <dsp:spPr>
        <a:xfrm>
          <a:off x="4841494" y="795918"/>
          <a:ext cx="1728187" cy="86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PTA</a:t>
          </a:r>
        </a:p>
      </dsp:txBody>
      <dsp:txXfrm>
        <a:off x="4866802" y="821226"/>
        <a:ext cx="1677571" cy="813477"/>
      </dsp:txXfrm>
    </dsp:sp>
    <dsp:sp modelId="{16D676BC-C499-492B-A72C-6799A0976EC2}">
      <dsp:nvSpPr>
        <dsp:cNvPr id="0" name=""/>
        <dsp:cNvSpPr/>
      </dsp:nvSpPr>
      <dsp:spPr>
        <a:xfrm rot="2142401">
          <a:off x="1650739" y="1950702"/>
          <a:ext cx="851307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851307" y="2254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2055110" y="1951963"/>
        <a:ext cx="42565" cy="42565"/>
      </dsp:txXfrm>
    </dsp:sp>
    <dsp:sp modelId="{CD96A14C-E9CE-482F-B658-1D43B8A0D9CA}">
      <dsp:nvSpPr>
        <dsp:cNvPr id="0" name=""/>
        <dsp:cNvSpPr/>
      </dsp:nvSpPr>
      <dsp:spPr>
        <a:xfrm>
          <a:off x="2422031" y="1789626"/>
          <a:ext cx="1728187" cy="86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 dirty="0"/>
            <a:t>Centraal examen</a:t>
          </a:r>
        </a:p>
      </dsp:txBody>
      <dsp:txXfrm>
        <a:off x="2447339" y="1814934"/>
        <a:ext cx="1677571" cy="813477"/>
      </dsp:txXfrm>
    </dsp:sp>
    <dsp:sp modelId="{93FA41EA-3B56-43DC-9214-7C1EE25D9C88}">
      <dsp:nvSpPr>
        <dsp:cNvPr id="0" name=""/>
        <dsp:cNvSpPr/>
      </dsp:nvSpPr>
      <dsp:spPr>
        <a:xfrm>
          <a:off x="4150218" y="2199129"/>
          <a:ext cx="691275" cy="45087"/>
        </a:xfrm>
        <a:custGeom>
          <a:avLst/>
          <a:gdLst/>
          <a:ahLst/>
          <a:cxnLst/>
          <a:rect l="0" t="0" r="0" b="0"/>
          <a:pathLst>
            <a:path>
              <a:moveTo>
                <a:pt x="0" y="22543"/>
              </a:moveTo>
              <a:lnTo>
                <a:pt x="691275" y="225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4478574" y="2204391"/>
        <a:ext cx="34563" cy="34563"/>
      </dsp:txXfrm>
    </dsp:sp>
    <dsp:sp modelId="{726C91A8-ACF4-489E-98B6-96EC733A968B}">
      <dsp:nvSpPr>
        <dsp:cNvPr id="0" name=""/>
        <dsp:cNvSpPr/>
      </dsp:nvSpPr>
      <dsp:spPr>
        <a:xfrm>
          <a:off x="4841494" y="1789626"/>
          <a:ext cx="1728187" cy="86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 dirty="0"/>
            <a:t>Syllabus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/>
            <a:t>CvTE</a:t>
          </a:r>
          <a:endParaRPr lang="nl-NL" sz="2000" b="1" kern="1200" dirty="0"/>
        </a:p>
      </dsp:txBody>
      <dsp:txXfrm>
        <a:off x="4866802" y="1814934"/>
        <a:ext cx="1677571" cy="8134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588A1-78E8-4399-82F1-77F44CC4D538}">
      <dsp:nvSpPr>
        <dsp:cNvPr id="0" name=""/>
        <dsp:cNvSpPr/>
      </dsp:nvSpPr>
      <dsp:spPr>
        <a:xfrm>
          <a:off x="5774" y="813516"/>
          <a:ext cx="1726500" cy="1822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4 keuze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vakken</a:t>
          </a:r>
        </a:p>
      </dsp:txBody>
      <dsp:txXfrm>
        <a:off x="56341" y="864083"/>
        <a:ext cx="1625366" cy="1721471"/>
      </dsp:txXfrm>
    </dsp:sp>
    <dsp:sp modelId="{735AA300-B64E-4D02-B66F-C1BD3B3C4ECB}">
      <dsp:nvSpPr>
        <dsp:cNvPr id="0" name=""/>
        <dsp:cNvSpPr/>
      </dsp:nvSpPr>
      <dsp:spPr>
        <a:xfrm>
          <a:off x="1732274" y="1702297"/>
          <a:ext cx="690600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690600" y="2252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2060309" y="1707553"/>
        <a:ext cx="34530" cy="34530"/>
      </dsp:txXfrm>
    </dsp:sp>
    <dsp:sp modelId="{2B4A628D-0F3F-49BB-AF77-1B61B44A8A0A}">
      <dsp:nvSpPr>
        <dsp:cNvPr id="0" name=""/>
        <dsp:cNvSpPr/>
      </dsp:nvSpPr>
      <dsp:spPr>
        <a:xfrm>
          <a:off x="2422874" y="813516"/>
          <a:ext cx="1726500" cy="1822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School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b="1" kern="1200" dirty="0"/>
            <a:t>examen</a:t>
          </a:r>
          <a:r>
            <a:rPr lang="nl-NL" sz="1800" kern="1200" dirty="0"/>
            <a:t> </a:t>
          </a:r>
        </a:p>
      </dsp:txBody>
      <dsp:txXfrm>
        <a:off x="2473441" y="864083"/>
        <a:ext cx="1625366" cy="1721471"/>
      </dsp:txXfrm>
    </dsp:sp>
    <dsp:sp modelId="{91284322-EF27-4C20-9C8F-DE6DE17C88B0}">
      <dsp:nvSpPr>
        <dsp:cNvPr id="0" name=""/>
        <dsp:cNvSpPr/>
      </dsp:nvSpPr>
      <dsp:spPr>
        <a:xfrm>
          <a:off x="4149375" y="1702297"/>
          <a:ext cx="690600" cy="45043"/>
        </a:xfrm>
        <a:custGeom>
          <a:avLst/>
          <a:gdLst/>
          <a:ahLst/>
          <a:cxnLst/>
          <a:rect l="0" t="0" r="0" b="0"/>
          <a:pathLst>
            <a:path>
              <a:moveTo>
                <a:pt x="0" y="22521"/>
              </a:moveTo>
              <a:lnTo>
                <a:pt x="690600" y="2252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500" kern="1200"/>
        </a:p>
      </dsp:txBody>
      <dsp:txXfrm>
        <a:off x="4477410" y="1707553"/>
        <a:ext cx="34530" cy="34530"/>
      </dsp:txXfrm>
    </dsp:sp>
    <dsp:sp modelId="{31F9EB5A-24C7-4AB9-8821-862027BC477B}">
      <dsp:nvSpPr>
        <dsp:cNvPr id="0" name=""/>
        <dsp:cNvSpPr/>
      </dsp:nvSpPr>
      <dsp:spPr>
        <a:xfrm>
          <a:off x="4839975" y="813516"/>
          <a:ext cx="1726500" cy="18226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b="1" kern="1200" dirty="0"/>
            <a:t>PTA</a:t>
          </a:r>
        </a:p>
      </dsp:txBody>
      <dsp:txXfrm>
        <a:off x="4890542" y="864083"/>
        <a:ext cx="1625366" cy="1721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7CFAB-1FD5-4ACA-B2CC-72A0074DFC30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39DAB-4729-4966-BCC6-DE3809B08D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4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72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593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9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93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04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13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714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437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776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72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520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21-3-2019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068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83768" y="548680"/>
            <a:ext cx="5969496" cy="2868168"/>
          </a:xfrm>
        </p:spPr>
        <p:txBody>
          <a:bodyPr>
            <a:normAutofit fontScale="90000"/>
          </a:bodyPr>
          <a:lstStyle/>
          <a:p>
            <a:r>
              <a:rPr lang="nl-NL" sz="6000" b="1" dirty="0"/>
              <a:t>Economie en ondernemen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763688" y="3861048"/>
            <a:ext cx="6705532" cy="129614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nl-NL" sz="12800" b="1" dirty="0"/>
              <a:t>VMBO</a:t>
            </a:r>
          </a:p>
          <a:p>
            <a:pPr algn="ctr"/>
            <a:r>
              <a:rPr lang="nl-NL" sz="8000" b="1" dirty="0"/>
              <a:t>Basis en kader beroepsgerichte leerweg</a:t>
            </a:r>
          </a:p>
          <a:p>
            <a:pPr algn="ctr"/>
            <a:r>
              <a:rPr lang="nl-NL" sz="6000" dirty="0"/>
              <a:t>   </a:t>
            </a:r>
          </a:p>
          <a:p>
            <a:pPr algn="ctr"/>
            <a:endParaRPr lang="nl-NL" sz="6000" dirty="0"/>
          </a:p>
          <a:p>
            <a:pPr algn="ctr"/>
            <a:endParaRPr lang="nl-NL" sz="6000" dirty="0"/>
          </a:p>
          <a:p>
            <a:pPr algn="ctr"/>
            <a:endParaRPr lang="nl-NL" sz="6000" dirty="0"/>
          </a:p>
          <a:p>
            <a:pPr algn="ctr"/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1547998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000" b="1" dirty="0"/>
              <a:t>Methodes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3600" b="1" dirty="0"/>
              <a:t>OVD Educatieve uitgeverij</a:t>
            </a:r>
          </a:p>
          <a:p>
            <a:r>
              <a:rPr lang="nl-NL" sz="3600" b="1" dirty="0"/>
              <a:t>Mixed ( </a:t>
            </a:r>
            <a:r>
              <a:rPr lang="nl-NL" sz="3600" b="1" dirty="0" err="1"/>
              <a:t>ThiemeMeulenhoff</a:t>
            </a:r>
            <a:r>
              <a:rPr lang="nl-NL" sz="3600" b="1" dirty="0"/>
              <a:t> )</a:t>
            </a:r>
          </a:p>
          <a:p>
            <a:r>
              <a:rPr lang="nl-NL" sz="3600" b="1" dirty="0"/>
              <a:t>Edu4all (</a:t>
            </a:r>
            <a:r>
              <a:rPr lang="nl-NL" sz="3600" b="1" dirty="0" err="1"/>
              <a:t>Eduactief</a:t>
            </a:r>
            <a:r>
              <a:rPr lang="nl-NL" sz="3600" b="1" dirty="0"/>
              <a:t> )</a:t>
            </a:r>
          </a:p>
          <a:p>
            <a:r>
              <a:rPr lang="nl-NL" sz="3600" b="1" dirty="0"/>
              <a:t>Uitgeversgroep </a:t>
            </a:r>
          </a:p>
          <a:p>
            <a:r>
              <a:rPr lang="nl-NL" sz="3600" b="1" dirty="0"/>
              <a:t>Stichting praktijkleren</a:t>
            </a:r>
          </a:p>
        </p:txBody>
      </p:sp>
    </p:spTree>
    <p:extLst>
      <p:ext uri="{BB962C8B-B14F-4D97-AF65-F5344CB8AC3E}">
        <p14:creationId xmlns:p14="http://schemas.microsoft.com/office/powerpoint/2010/main" val="34338905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03A5F-9F5D-412A-959E-EAF244A3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/>
              <a:t>Aansluiting MBO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84662B-9B81-4E5F-BF6E-6A56D5554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2015733"/>
            <a:ext cx="7848871" cy="3450613"/>
          </a:xfrm>
        </p:spPr>
        <p:txBody>
          <a:bodyPr>
            <a:noAutofit/>
          </a:bodyPr>
          <a:lstStyle/>
          <a:p>
            <a:r>
              <a:rPr lang="nl-NL" sz="3600" b="1" dirty="0"/>
              <a:t>Voorbeeld stichting Praktijkleren en de doorlopende leerlijnen</a:t>
            </a:r>
          </a:p>
          <a:p>
            <a:r>
              <a:rPr lang="nl-NL" sz="3600" b="1" dirty="0"/>
              <a:t>Platform economie en ondernemen</a:t>
            </a:r>
          </a:p>
        </p:txBody>
      </p:sp>
    </p:spTree>
    <p:extLst>
      <p:ext uri="{BB962C8B-B14F-4D97-AF65-F5344CB8AC3E}">
        <p14:creationId xmlns:p14="http://schemas.microsoft.com/office/powerpoint/2010/main" val="200587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B9A6F2-BF6C-46C7-9672-690AC3EE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 sz="4000" b="1" dirty="0"/>
              <a:t>Vragen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D1F4D6-C98D-407F-8E25-EB9A03FD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 descr="Afbeelding met illustratie&#10;&#10;Beschrijving is gegenereerd met zeer hoge betrouwbaarheid">
            <a:extLst>
              <a:ext uri="{FF2B5EF4-FFF2-40B4-BE49-F238E27FC236}">
                <a16:creationId xmlns:a16="http://schemas.microsoft.com/office/drawing/2014/main" id="{9DACD305-AA7F-4761-93F3-2E7ED5E56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015733"/>
            <a:ext cx="3960439" cy="335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18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1D72B-5026-4202-8250-BE2D2177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/>
              <a:t>O</a:t>
            </a:r>
            <a:r>
              <a:rPr lang="nl-NL" sz="4000" b="1"/>
              <a:t>nderwerpen</a:t>
            </a:r>
            <a:endParaRPr lang="nl-NL" sz="4000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B3099C-2DBC-4DBA-A406-236C710B3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015733"/>
            <a:ext cx="7200799" cy="3450613"/>
          </a:xfrm>
        </p:spPr>
        <p:txBody>
          <a:bodyPr/>
          <a:lstStyle/>
          <a:p>
            <a:r>
              <a:rPr lang="nl-NL" sz="3200" b="1" dirty="0"/>
              <a:t>Hoe ziet en nieuwe programma Economie en ondernemen eruit</a:t>
            </a:r>
          </a:p>
          <a:p>
            <a:r>
              <a:rPr lang="nl-NL" sz="3200" b="1" dirty="0"/>
              <a:t>Keuzedelen</a:t>
            </a:r>
          </a:p>
          <a:p>
            <a:r>
              <a:rPr lang="nl-NL" sz="3200" b="1" dirty="0"/>
              <a:t>Voorbeeld PTA/Examen</a:t>
            </a:r>
          </a:p>
          <a:p>
            <a:r>
              <a:rPr lang="nl-NL" sz="3200" b="1" dirty="0"/>
              <a:t>Aansluiting MBO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459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E870D-F72D-44DC-A635-B7F6619C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Economie en ondernemen</a:t>
            </a:r>
            <a:endParaRPr lang="nl-NL" dirty="0"/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659A5EC6-7C29-445B-BEB0-E400FC3AD7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29581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739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36D52-19A7-40AE-AAC9-0D6762A5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5" y="804520"/>
            <a:ext cx="7056784" cy="1049235"/>
          </a:xfrm>
        </p:spPr>
        <p:txBody>
          <a:bodyPr>
            <a:normAutofit/>
          </a:bodyPr>
          <a:lstStyle/>
          <a:p>
            <a:br>
              <a:rPr lang="nl-NL" b="1" dirty="0"/>
            </a:br>
            <a:r>
              <a:rPr lang="nl-NL" b="1" dirty="0"/>
              <a:t>Economie &amp; Ondernemen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00524552-09FF-4BB2-AD81-9F5ECCF7A1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916438"/>
              </p:ext>
            </p:extLst>
          </p:nvPr>
        </p:nvGraphicFramePr>
        <p:xfrm>
          <a:off x="1187624" y="2016125"/>
          <a:ext cx="7056784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Diazoom 6">
                <a:extLst>
                  <a:ext uri="{FF2B5EF4-FFF2-40B4-BE49-F238E27FC236}">
                    <a16:creationId xmlns:a16="http://schemas.microsoft.com/office/drawing/2014/main" id="{9EC86930-8FF7-41A0-90C3-29B9EB6C549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216726868"/>
                  </p:ext>
                </p:extLst>
              </p:nvPr>
            </p:nvGraphicFramePr>
            <p:xfrm>
              <a:off x="-2521634" y="3119828"/>
              <a:ext cx="2286000" cy="1714500"/>
            </p:xfrm>
            <a:graphic>
              <a:graphicData uri="http://schemas.microsoft.com/office/powerpoint/2016/slidezoom">
                <pslz:sldZm>
                  <pslz:sldZmObj sldId="269" cId="2130098363">
                    <pslz:zmPr id="{EFC4163E-A460-4AFD-A4C4-D29A8E588494}" returnToParent="0" transitionDur="1000">
                      <p166:blipFill xmlns:p166="http://schemas.microsoft.com/office/powerpoint/2016/6/main">
                        <a:blip r:embed="rId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Diazoom 6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9EC86930-8FF7-41A0-90C3-29B9EB6C549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2521634" y="3119828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4536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E2C04-2AA2-4937-8463-78E475D4C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600" b="1" dirty="0"/>
              <a:t>Economie &amp; Ondernemen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D9098EB1-066B-4F46-97B2-2803F876D1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032131"/>
              </p:ext>
            </p:extLst>
          </p:nvPr>
        </p:nvGraphicFramePr>
        <p:xfrm>
          <a:off x="1443038" y="2016125"/>
          <a:ext cx="7017394" cy="4037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009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7A3A0CBB-5A52-4003-A320-9020EE4C5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nl-NL" sz="4400" b="1" dirty="0"/>
            </a:br>
            <a:r>
              <a:rPr lang="nl-NL" sz="4400" b="1" dirty="0" err="1"/>
              <a:t>Profielvak</a:t>
            </a:r>
            <a:endParaRPr lang="nl-NL" sz="4400" b="1" dirty="0"/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BF868FAC-8199-4D23-B24E-78F8628CE5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9004910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810741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EF079-8D68-4B0A-B65B-B3624E540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nl-NL" sz="4000" b="1" dirty="0"/>
            </a:br>
            <a:r>
              <a:rPr lang="nl-NL" sz="4000" b="1" dirty="0"/>
              <a:t>Keuzevakken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F1C8403A-5EAD-4E85-B336-1D65740655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983005"/>
              </p:ext>
            </p:extLst>
          </p:nvPr>
        </p:nvGraphicFramePr>
        <p:xfrm>
          <a:off x="1443038" y="2016125"/>
          <a:ext cx="6572250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246517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DA2F3F-994E-4CA1-82E6-DCFB409F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</a:t>
            </a:r>
            <a:r>
              <a:rPr lang="nl-NL" sz="4000" b="1" dirty="0"/>
              <a:t>Voorbeeld PTA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62CAF4-12F6-441C-931C-6068E895B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b="1" dirty="0"/>
              <a:t>PTA volgens Syllabus</a:t>
            </a:r>
          </a:p>
          <a:p>
            <a:r>
              <a:rPr lang="nl-NL" sz="4000" b="1" dirty="0"/>
              <a:t>PTA voor klas 3 en 4 </a:t>
            </a:r>
          </a:p>
          <a:p>
            <a:pPr marL="0" indent="0">
              <a:buNone/>
            </a:pPr>
            <a:r>
              <a:rPr lang="nl-NL" sz="4000" b="1" dirty="0"/>
              <a:t> ( 2 schooljaren )</a:t>
            </a:r>
          </a:p>
        </p:txBody>
      </p:sp>
    </p:spTree>
    <p:extLst>
      <p:ext uri="{BB962C8B-B14F-4D97-AF65-F5344CB8AC3E}">
        <p14:creationId xmlns:p14="http://schemas.microsoft.com/office/powerpoint/2010/main" val="221984344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E1407E-74A3-405E-8164-13E65E78A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b="1" dirty="0"/>
              <a:t>Voorbeeld examen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E42CA2-D736-4FDD-8B87-97981D22C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5" y="2015733"/>
            <a:ext cx="7704856" cy="4293587"/>
          </a:xfrm>
        </p:spPr>
        <p:txBody>
          <a:bodyPr>
            <a:noAutofit/>
          </a:bodyPr>
          <a:lstStyle/>
          <a:p>
            <a:r>
              <a:rPr lang="nl-NL" sz="3200" b="1" dirty="0"/>
              <a:t>Cito. Basis en kader beroepsgericht</a:t>
            </a:r>
          </a:p>
          <a:p>
            <a:r>
              <a:rPr lang="nl-NL" sz="3200" b="1" dirty="0"/>
              <a:t>2 examens. 1</a:t>
            </a:r>
            <a:r>
              <a:rPr lang="nl-NL" sz="3200" b="1" baseline="30000" dirty="0"/>
              <a:t>e</a:t>
            </a:r>
            <a:r>
              <a:rPr lang="nl-NL" sz="3200" b="1" dirty="0"/>
              <a:t> afname en herexamen</a:t>
            </a:r>
          </a:p>
          <a:p>
            <a:r>
              <a:rPr lang="nl-NL" sz="3200" b="1" dirty="0"/>
              <a:t>Examen bestaat uit 4 onderdelen</a:t>
            </a:r>
          </a:p>
          <a:p>
            <a:pPr marL="0" indent="0">
              <a:buNone/>
            </a:pPr>
            <a:r>
              <a:rPr lang="nl-NL" sz="3200" b="1" dirty="0"/>
              <a:t> ( elke module apart )</a:t>
            </a:r>
          </a:p>
          <a:p>
            <a:r>
              <a:rPr lang="nl-NL" sz="3200" b="1" dirty="0"/>
              <a:t>Schriftelijk opdrachten( digitale bestanden) en praktijk </a:t>
            </a:r>
          </a:p>
        </p:txBody>
      </p:sp>
    </p:spTree>
    <p:extLst>
      <p:ext uri="{BB962C8B-B14F-4D97-AF65-F5344CB8AC3E}">
        <p14:creationId xmlns:p14="http://schemas.microsoft.com/office/powerpoint/2010/main" val="78895811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285</TotalTime>
  <Words>166</Words>
  <Application>Microsoft Office PowerPoint</Application>
  <PresentationFormat>Diavoorstelling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Galerie</vt:lpstr>
      <vt:lpstr>Economie en ondernemen</vt:lpstr>
      <vt:lpstr>Onderwerpen</vt:lpstr>
      <vt:lpstr>Economie en ondernemen</vt:lpstr>
      <vt:lpstr> Economie &amp; Ondernemen</vt:lpstr>
      <vt:lpstr>Economie &amp; Ondernemen</vt:lpstr>
      <vt:lpstr> Profielvak</vt:lpstr>
      <vt:lpstr> Keuzevakken</vt:lpstr>
      <vt:lpstr> Voorbeeld PTA</vt:lpstr>
      <vt:lpstr>Voorbeeld examen</vt:lpstr>
      <vt:lpstr>Methodes</vt:lpstr>
      <vt:lpstr>Aansluiting MBO</vt:lpstr>
      <vt:lpstr>Vragen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en ondernemen</dc:title>
  <dc:creator>Marcel Sabajo</dc:creator>
  <cp:lastModifiedBy>G v Heck</cp:lastModifiedBy>
  <cp:revision>58</cp:revision>
  <dcterms:created xsi:type="dcterms:W3CDTF">2019-03-11T14:44:52Z</dcterms:created>
  <dcterms:modified xsi:type="dcterms:W3CDTF">2019-03-21T15:32:55Z</dcterms:modified>
</cp:coreProperties>
</file>