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9" r:id="rId5"/>
    <p:sldId id="286" r:id="rId6"/>
    <p:sldId id="288" r:id="rId7"/>
    <p:sldId id="295" r:id="rId8"/>
    <p:sldId id="292" r:id="rId9"/>
    <p:sldId id="296" r:id="rId10"/>
    <p:sldId id="270" r:id="rId11"/>
    <p:sldId id="275" r:id="rId1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0099"/>
    <a:srgbClr val="EAC8E3"/>
    <a:srgbClr val="E0A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1" autoAdjust="0"/>
    <p:restoredTop sz="87331" autoAdjust="0"/>
  </p:normalViewPr>
  <p:slideViewPr>
    <p:cSldViewPr>
      <p:cViewPr varScale="1">
        <p:scale>
          <a:sx n="96" d="100"/>
          <a:sy n="96" d="100"/>
        </p:scale>
        <p:origin x="178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EB972-9710-4057-8D51-5D2B4AB13E99}" type="doc">
      <dgm:prSet loTypeId="urn:microsoft.com/office/officeart/2005/8/layout/vList2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nl-NL"/>
        </a:p>
      </dgm:t>
    </dgm:pt>
    <dgm:pt modelId="{F8D48473-8319-4D98-824B-892CE0EEFA05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  <a:effectLst/>
            </a:rPr>
            <a:t>Introductie </a:t>
          </a:r>
        </a:p>
      </dgm:t>
    </dgm:pt>
    <dgm:pt modelId="{58DDF741-DFD9-4258-888D-F0A55ED0915F}" type="parTrans" cxnId="{50CB5DF5-F636-4D73-8D51-C6FFC4EE1AD0}">
      <dgm:prSet/>
      <dgm:spPr/>
      <dgm:t>
        <a:bodyPr/>
        <a:lstStyle/>
        <a:p>
          <a:endParaRPr lang="nl-NL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AA96704E-C489-4251-AEE2-E2AFC6C7F34E}" type="sibTrans" cxnId="{50CB5DF5-F636-4D73-8D51-C6FFC4EE1AD0}">
      <dgm:prSet/>
      <dgm:spPr/>
      <dgm:t>
        <a:bodyPr/>
        <a:lstStyle/>
        <a:p>
          <a:endParaRPr lang="nl-NL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D1D0BF12-B920-4C6B-8685-727823B41BE2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  <a:effectLst/>
            </a:rPr>
            <a:t>Enkele voorbeelden </a:t>
          </a:r>
        </a:p>
      </dgm:t>
    </dgm:pt>
    <dgm:pt modelId="{161F1C24-E08E-438D-834F-CD2B02B9AF30}" type="parTrans" cxnId="{C6ACC42F-8A51-41C1-8BCD-67D13C865FDF}">
      <dgm:prSet/>
      <dgm:spPr/>
      <dgm:t>
        <a:bodyPr/>
        <a:lstStyle/>
        <a:p>
          <a:endParaRPr lang="nl-NL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B78FA7F3-E585-484B-8517-3293B813997D}" type="sibTrans" cxnId="{C6ACC42F-8A51-41C1-8BCD-67D13C865FDF}">
      <dgm:prSet/>
      <dgm:spPr/>
      <dgm:t>
        <a:bodyPr/>
        <a:lstStyle/>
        <a:p>
          <a:endParaRPr lang="nl-NL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512054A2-281D-4576-88A6-7646450295DA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</a:rPr>
            <a:t>Keuzemenu</a:t>
          </a:r>
          <a:r>
            <a:rPr lang="en-US" dirty="0">
              <a:solidFill>
                <a:schemeClr val="tx1"/>
              </a:solidFill>
              <a:effectLst/>
            </a:rPr>
            <a:t>: eigen </a:t>
          </a:r>
          <a:r>
            <a:rPr lang="en-US" dirty="0" err="1">
              <a:solidFill>
                <a:schemeClr val="tx1"/>
              </a:solidFill>
              <a:effectLst/>
            </a:rPr>
            <a:t>materiaal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ontwikkelen</a:t>
          </a:r>
          <a:r>
            <a:rPr lang="en-US" dirty="0">
              <a:solidFill>
                <a:schemeClr val="tx1"/>
              </a:solidFill>
              <a:effectLst/>
            </a:rPr>
            <a:t> of </a:t>
          </a:r>
          <a:r>
            <a:rPr lang="en-US" dirty="0" err="1">
              <a:solidFill>
                <a:schemeClr val="tx1"/>
              </a:solidFill>
              <a:effectLst/>
            </a:rPr>
            <a:t>ons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materiaal</a:t>
          </a:r>
          <a:r>
            <a:rPr lang="en-US" dirty="0">
              <a:solidFill>
                <a:schemeClr val="tx1"/>
              </a:solidFill>
              <a:effectLst/>
            </a:rPr>
            <a:t> </a:t>
          </a:r>
          <a:r>
            <a:rPr lang="en-US" dirty="0" err="1">
              <a:solidFill>
                <a:schemeClr val="tx1"/>
              </a:solidFill>
              <a:effectLst/>
            </a:rPr>
            <a:t>testen</a:t>
          </a:r>
          <a:endParaRPr lang="nl-NL" dirty="0">
            <a:solidFill>
              <a:schemeClr val="tx1"/>
            </a:solidFill>
            <a:effectLst/>
          </a:endParaRPr>
        </a:p>
      </dgm:t>
    </dgm:pt>
    <dgm:pt modelId="{A594C2F0-E92B-4ACC-B8B5-5D8B454A1BD6}" type="parTrans" cxnId="{0CFB4D42-AE93-4E38-BE26-270FC1C9E327}">
      <dgm:prSet/>
      <dgm:spPr/>
      <dgm:t>
        <a:bodyPr/>
        <a:lstStyle/>
        <a:p>
          <a:endParaRPr lang="nl-NL"/>
        </a:p>
      </dgm:t>
    </dgm:pt>
    <dgm:pt modelId="{7C412E38-15D6-4F76-A782-2898BA95F4B2}" type="sibTrans" cxnId="{0CFB4D42-AE93-4E38-BE26-270FC1C9E327}">
      <dgm:prSet/>
      <dgm:spPr/>
      <dgm:t>
        <a:bodyPr/>
        <a:lstStyle/>
        <a:p>
          <a:endParaRPr lang="nl-NL"/>
        </a:p>
      </dgm:t>
    </dgm:pt>
    <dgm:pt modelId="{C2918DDF-ED5F-4BEA-9FD6-5E2C303EB3D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</a:rPr>
            <a:t>M&amp;O-</a:t>
          </a:r>
          <a:r>
            <a:rPr lang="en-US" dirty="0" err="1">
              <a:solidFill>
                <a:schemeClr val="tx1"/>
              </a:solidFill>
              <a:effectLst/>
            </a:rPr>
            <a:t>bundel</a:t>
          </a:r>
          <a:r>
            <a:rPr lang="en-US" dirty="0">
              <a:solidFill>
                <a:schemeClr val="tx1"/>
              </a:solidFill>
              <a:effectLst/>
            </a:rPr>
            <a:t> en </a:t>
          </a:r>
          <a:r>
            <a:rPr lang="en-US" dirty="0" err="1">
              <a:solidFill>
                <a:schemeClr val="tx1"/>
              </a:solidFill>
              <a:effectLst/>
            </a:rPr>
            <a:t>ontwikkeling</a:t>
          </a:r>
          <a:r>
            <a:rPr lang="en-US" dirty="0">
              <a:solidFill>
                <a:schemeClr val="tx1"/>
              </a:solidFill>
              <a:effectLst/>
            </a:rPr>
            <a:t> BE-</a:t>
          </a:r>
          <a:r>
            <a:rPr lang="en-US" dirty="0" err="1">
              <a:solidFill>
                <a:schemeClr val="tx1"/>
              </a:solidFill>
              <a:effectLst/>
            </a:rPr>
            <a:t>materiaal</a:t>
          </a:r>
          <a:endParaRPr lang="nl-NL" dirty="0">
            <a:solidFill>
              <a:schemeClr val="tx1"/>
            </a:solidFill>
            <a:effectLst/>
          </a:endParaRPr>
        </a:p>
      </dgm:t>
    </dgm:pt>
    <dgm:pt modelId="{39C6460A-6910-4593-BAA2-B25D301EFBD5}" type="parTrans" cxnId="{7418CAF2-084C-45E7-8951-28556D0563EA}">
      <dgm:prSet/>
      <dgm:spPr/>
      <dgm:t>
        <a:bodyPr/>
        <a:lstStyle/>
        <a:p>
          <a:endParaRPr lang="nl-NL"/>
        </a:p>
      </dgm:t>
    </dgm:pt>
    <dgm:pt modelId="{090C0318-AFA6-48AA-B984-19965A5174B6}" type="sibTrans" cxnId="{7418CAF2-084C-45E7-8951-28556D0563EA}">
      <dgm:prSet/>
      <dgm:spPr/>
      <dgm:t>
        <a:bodyPr/>
        <a:lstStyle/>
        <a:p>
          <a:endParaRPr lang="nl-NL"/>
        </a:p>
      </dgm:t>
    </dgm:pt>
    <dgm:pt modelId="{9BE5A3BA-9453-477B-96D7-5BCE075A9725}">
      <dgm:prSet/>
      <dgm:spPr/>
      <dgm:t>
        <a:bodyPr/>
        <a:lstStyle/>
        <a:p>
          <a:r>
            <a:rPr lang="nl-NL" dirty="0">
              <a:solidFill>
                <a:schemeClr val="tx1"/>
              </a:solidFill>
              <a:effectLst/>
            </a:rPr>
            <a:t>Uitwisselen</a:t>
          </a:r>
        </a:p>
      </dgm:t>
    </dgm:pt>
    <dgm:pt modelId="{6090BF44-F1A2-4C27-A1AE-97E98F55E308}" type="parTrans" cxnId="{6C21804D-F194-4310-8353-2BFE7244000F}">
      <dgm:prSet/>
      <dgm:spPr/>
      <dgm:t>
        <a:bodyPr/>
        <a:lstStyle/>
        <a:p>
          <a:endParaRPr lang="nl-NL"/>
        </a:p>
      </dgm:t>
    </dgm:pt>
    <dgm:pt modelId="{8EFC247B-E83C-40F3-B81F-D50987FF54E3}" type="sibTrans" cxnId="{6C21804D-F194-4310-8353-2BFE7244000F}">
      <dgm:prSet/>
      <dgm:spPr/>
      <dgm:t>
        <a:bodyPr/>
        <a:lstStyle/>
        <a:p>
          <a:endParaRPr lang="nl-NL"/>
        </a:p>
      </dgm:t>
    </dgm:pt>
    <dgm:pt modelId="{0F00A91C-29A8-41C8-9991-565070C34301}">
      <dgm:prSet/>
      <dgm:spPr/>
      <dgm:t>
        <a:bodyPr/>
        <a:lstStyle/>
        <a:p>
          <a:r>
            <a:rPr lang="en-US" dirty="0" err="1">
              <a:solidFill>
                <a:schemeClr val="tx1"/>
              </a:solidFill>
              <a:effectLst/>
            </a:rPr>
            <a:t>Afsluiting</a:t>
          </a:r>
          <a:endParaRPr lang="nl-NL" dirty="0">
            <a:solidFill>
              <a:schemeClr val="tx1"/>
            </a:solidFill>
            <a:effectLst/>
          </a:endParaRPr>
        </a:p>
      </dgm:t>
    </dgm:pt>
    <dgm:pt modelId="{8AF6F29A-7396-4D2D-ACC7-87F6331E72BB}" type="parTrans" cxnId="{C9C51839-FD5E-4970-9D13-1CED340F22C5}">
      <dgm:prSet/>
      <dgm:spPr/>
      <dgm:t>
        <a:bodyPr/>
        <a:lstStyle/>
        <a:p>
          <a:endParaRPr lang="nl-NL"/>
        </a:p>
      </dgm:t>
    </dgm:pt>
    <dgm:pt modelId="{7D3F4934-57DC-422B-A29C-AF2ABFA54B43}" type="sibTrans" cxnId="{C9C51839-FD5E-4970-9D13-1CED340F22C5}">
      <dgm:prSet/>
      <dgm:spPr/>
      <dgm:t>
        <a:bodyPr/>
        <a:lstStyle/>
        <a:p>
          <a:endParaRPr lang="nl-NL"/>
        </a:p>
      </dgm:t>
    </dgm:pt>
    <dgm:pt modelId="{EA6C0FEF-E8AA-43D2-9C25-5B98E4299E3F}" type="pres">
      <dgm:prSet presAssocID="{42EEB972-9710-4057-8D51-5D2B4AB13E99}" presName="linear" presStyleCnt="0">
        <dgm:presLayoutVars>
          <dgm:animLvl val="lvl"/>
          <dgm:resizeHandles val="exact"/>
        </dgm:presLayoutVars>
      </dgm:prSet>
      <dgm:spPr/>
    </dgm:pt>
    <dgm:pt modelId="{D5CD3BB8-4661-41FD-BB72-F180C78DE21C}" type="pres">
      <dgm:prSet presAssocID="{F8D48473-8319-4D98-824B-892CE0EEFA0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99B9D6D-B135-42FA-93C9-9A7AC7B1493B}" type="pres">
      <dgm:prSet presAssocID="{AA96704E-C489-4251-AEE2-E2AFC6C7F34E}" presName="spacer" presStyleCnt="0"/>
      <dgm:spPr/>
    </dgm:pt>
    <dgm:pt modelId="{9560F858-D237-4DAE-921F-D3C29E17467F}" type="pres">
      <dgm:prSet presAssocID="{C2918DDF-ED5F-4BEA-9FD6-5E2C303EB3D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9ABEE3C-35A0-4B0F-9256-14C46698EFE0}" type="pres">
      <dgm:prSet presAssocID="{090C0318-AFA6-48AA-B984-19965A5174B6}" presName="spacer" presStyleCnt="0"/>
      <dgm:spPr/>
    </dgm:pt>
    <dgm:pt modelId="{7F4B5F94-8AF4-443F-A701-2881A68B9C32}" type="pres">
      <dgm:prSet presAssocID="{D1D0BF12-B920-4C6B-8685-727823B41BE2}" presName="parentText" presStyleLbl="node1" presStyleIdx="2" presStyleCnt="6" custLinFactNeighborX="-8929" custLinFactNeighborY="11113">
        <dgm:presLayoutVars>
          <dgm:chMax val="0"/>
          <dgm:bulletEnabled val="1"/>
        </dgm:presLayoutVars>
      </dgm:prSet>
      <dgm:spPr/>
    </dgm:pt>
    <dgm:pt modelId="{319D3BC9-34C4-413C-AC16-A764814F8960}" type="pres">
      <dgm:prSet presAssocID="{B78FA7F3-E585-484B-8517-3293B813997D}" presName="spacer" presStyleCnt="0"/>
      <dgm:spPr/>
    </dgm:pt>
    <dgm:pt modelId="{196DE846-6FCB-4870-917B-959E102AE152}" type="pres">
      <dgm:prSet presAssocID="{512054A2-281D-4576-88A6-7646450295D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6FAB8D3-EB95-4EE8-A611-F94C74CC0F06}" type="pres">
      <dgm:prSet presAssocID="{7C412E38-15D6-4F76-A782-2898BA95F4B2}" presName="spacer" presStyleCnt="0"/>
      <dgm:spPr/>
    </dgm:pt>
    <dgm:pt modelId="{A761992F-5AED-41BB-B845-5F79ABB605E9}" type="pres">
      <dgm:prSet presAssocID="{9BE5A3BA-9453-477B-96D7-5BCE075A972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67A2414-D189-49C9-9A67-7AC241109FA3}" type="pres">
      <dgm:prSet presAssocID="{8EFC247B-E83C-40F3-B81F-D50987FF54E3}" presName="spacer" presStyleCnt="0"/>
      <dgm:spPr/>
    </dgm:pt>
    <dgm:pt modelId="{47AEDEB5-332A-41AB-9A47-82C843E37C0C}" type="pres">
      <dgm:prSet presAssocID="{0F00A91C-29A8-41C8-9991-565070C3430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6DA7F07-C08B-405F-B5A1-3BB8FB862311}" type="presOf" srcId="{512054A2-281D-4576-88A6-7646450295DA}" destId="{196DE846-6FCB-4870-917B-959E102AE152}" srcOrd="0" destOrd="0" presId="urn:microsoft.com/office/officeart/2005/8/layout/vList2"/>
    <dgm:cxn modelId="{C6ACC42F-8A51-41C1-8BCD-67D13C865FDF}" srcId="{42EEB972-9710-4057-8D51-5D2B4AB13E99}" destId="{D1D0BF12-B920-4C6B-8685-727823B41BE2}" srcOrd="2" destOrd="0" parTransId="{161F1C24-E08E-438D-834F-CD2B02B9AF30}" sibTransId="{B78FA7F3-E585-484B-8517-3293B813997D}"/>
    <dgm:cxn modelId="{9D348833-37DE-48B0-A1B9-5B993C4B0C63}" type="presOf" srcId="{42EEB972-9710-4057-8D51-5D2B4AB13E99}" destId="{EA6C0FEF-E8AA-43D2-9C25-5B98E4299E3F}" srcOrd="0" destOrd="0" presId="urn:microsoft.com/office/officeart/2005/8/layout/vList2"/>
    <dgm:cxn modelId="{C9C51839-FD5E-4970-9D13-1CED340F22C5}" srcId="{42EEB972-9710-4057-8D51-5D2B4AB13E99}" destId="{0F00A91C-29A8-41C8-9991-565070C34301}" srcOrd="5" destOrd="0" parTransId="{8AF6F29A-7396-4D2D-ACC7-87F6331E72BB}" sibTransId="{7D3F4934-57DC-422B-A29C-AF2ABFA54B43}"/>
    <dgm:cxn modelId="{9C396660-9B17-46A4-AE5A-DE922CDE7C4B}" type="presOf" srcId="{D1D0BF12-B920-4C6B-8685-727823B41BE2}" destId="{7F4B5F94-8AF4-443F-A701-2881A68B9C32}" srcOrd="0" destOrd="0" presId="urn:microsoft.com/office/officeart/2005/8/layout/vList2"/>
    <dgm:cxn modelId="{85BB5260-70F9-4229-A5BA-4F926F6D8363}" type="presOf" srcId="{F8D48473-8319-4D98-824B-892CE0EEFA05}" destId="{D5CD3BB8-4661-41FD-BB72-F180C78DE21C}" srcOrd="0" destOrd="0" presId="urn:microsoft.com/office/officeart/2005/8/layout/vList2"/>
    <dgm:cxn modelId="{0CFB4D42-AE93-4E38-BE26-270FC1C9E327}" srcId="{42EEB972-9710-4057-8D51-5D2B4AB13E99}" destId="{512054A2-281D-4576-88A6-7646450295DA}" srcOrd="3" destOrd="0" parTransId="{A594C2F0-E92B-4ACC-B8B5-5D8B454A1BD6}" sibTransId="{7C412E38-15D6-4F76-A782-2898BA95F4B2}"/>
    <dgm:cxn modelId="{6C21804D-F194-4310-8353-2BFE7244000F}" srcId="{42EEB972-9710-4057-8D51-5D2B4AB13E99}" destId="{9BE5A3BA-9453-477B-96D7-5BCE075A9725}" srcOrd="4" destOrd="0" parTransId="{6090BF44-F1A2-4C27-A1AE-97E98F55E308}" sibTransId="{8EFC247B-E83C-40F3-B81F-D50987FF54E3}"/>
    <dgm:cxn modelId="{A8F2E275-993E-48C8-8B8F-9704B5EE6252}" type="presOf" srcId="{0F00A91C-29A8-41C8-9991-565070C34301}" destId="{47AEDEB5-332A-41AB-9A47-82C843E37C0C}" srcOrd="0" destOrd="0" presId="urn:microsoft.com/office/officeart/2005/8/layout/vList2"/>
    <dgm:cxn modelId="{B20AE093-FC56-4C7F-AB45-E0EF85CD2E45}" type="presOf" srcId="{9BE5A3BA-9453-477B-96D7-5BCE075A9725}" destId="{A761992F-5AED-41BB-B845-5F79ABB605E9}" srcOrd="0" destOrd="0" presId="urn:microsoft.com/office/officeart/2005/8/layout/vList2"/>
    <dgm:cxn modelId="{C5B14BEC-AF0D-4D8B-971A-F61487762CC3}" type="presOf" srcId="{C2918DDF-ED5F-4BEA-9FD6-5E2C303EB3D8}" destId="{9560F858-D237-4DAE-921F-D3C29E17467F}" srcOrd="0" destOrd="0" presId="urn:microsoft.com/office/officeart/2005/8/layout/vList2"/>
    <dgm:cxn modelId="{7418CAF2-084C-45E7-8951-28556D0563EA}" srcId="{42EEB972-9710-4057-8D51-5D2B4AB13E99}" destId="{C2918DDF-ED5F-4BEA-9FD6-5E2C303EB3D8}" srcOrd="1" destOrd="0" parTransId="{39C6460A-6910-4593-BAA2-B25D301EFBD5}" sibTransId="{090C0318-AFA6-48AA-B984-19965A5174B6}"/>
    <dgm:cxn modelId="{50CB5DF5-F636-4D73-8D51-C6FFC4EE1AD0}" srcId="{42EEB972-9710-4057-8D51-5D2B4AB13E99}" destId="{F8D48473-8319-4D98-824B-892CE0EEFA05}" srcOrd="0" destOrd="0" parTransId="{58DDF741-DFD9-4258-888D-F0A55ED0915F}" sibTransId="{AA96704E-C489-4251-AEE2-E2AFC6C7F34E}"/>
    <dgm:cxn modelId="{A7275F1C-D3AF-4D1D-A9EC-781208626453}" type="presParOf" srcId="{EA6C0FEF-E8AA-43D2-9C25-5B98E4299E3F}" destId="{D5CD3BB8-4661-41FD-BB72-F180C78DE21C}" srcOrd="0" destOrd="0" presId="urn:microsoft.com/office/officeart/2005/8/layout/vList2"/>
    <dgm:cxn modelId="{3F60C499-0581-4852-A710-EC0EA0570108}" type="presParOf" srcId="{EA6C0FEF-E8AA-43D2-9C25-5B98E4299E3F}" destId="{A99B9D6D-B135-42FA-93C9-9A7AC7B1493B}" srcOrd="1" destOrd="0" presId="urn:microsoft.com/office/officeart/2005/8/layout/vList2"/>
    <dgm:cxn modelId="{E22A1B4F-6748-45DD-93F5-D487C2972838}" type="presParOf" srcId="{EA6C0FEF-E8AA-43D2-9C25-5B98E4299E3F}" destId="{9560F858-D237-4DAE-921F-D3C29E17467F}" srcOrd="2" destOrd="0" presId="urn:microsoft.com/office/officeart/2005/8/layout/vList2"/>
    <dgm:cxn modelId="{B5F2239E-87BF-4EFE-BD40-FB263DC20C20}" type="presParOf" srcId="{EA6C0FEF-E8AA-43D2-9C25-5B98E4299E3F}" destId="{E9ABEE3C-35A0-4B0F-9256-14C46698EFE0}" srcOrd="3" destOrd="0" presId="urn:microsoft.com/office/officeart/2005/8/layout/vList2"/>
    <dgm:cxn modelId="{239203CA-B848-4154-B7C6-CF8CB54362F9}" type="presParOf" srcId="{EA6C0FEF-E8AA-43D2-9C25-5B98E4299E3F}" destId="{7F4B5F94-8AF4-443F-A701-2881A68B9C32}" srcOrd="4" destOrd="0" presId="urn:microsoft.com/office/officeart/2005/8/layout/vList2"/>
    <dgm:cxn modelId="{99AA8004-C2F2-488B-94A5-E26BEEAF8200}" type="presParOf" srcId="{EA6C0FEF-E8AA-43D2-9C25-5B98E4299E3F}" destId="{319D3BC9-34C4-413C-AC16-A764814F8960}" srcOrd="5" destOrd="0" presId="urn:microsoft.com/office/officeart/2005/8/layout/vList2"/>
    <dgm:cxn modelId="{474C55D8-1F5C-4221-9D56-1B3E58B3D02C}" type="presParOf" srcId="{EA6C0FEF-E8AA-43D2-9C25-5B98E4299E3F}" destId="{196DE846-6FCB-4870-917B-959E102AE152}" srcOrd="6" destOrd="0" presId="urn:microsoft.com/office/officeart/2005/8/layout/vList2"/>
    <dgm:cxn modelId="{9016ACCE-B64A-4224-A656-1D06B2AAAA62}" type="presParOf" srcId="{EA6C0FEF-E8AA-43D2-9C25-5B98E4299E3F}" destId="{B6FAB8D3-EB95-4EE8-A611-F94C74CC0F06}" srcOrd="7" destOrd="0" presId="urn:microsoft.com/office/officeart/2005/8/layout/vList2"/>
    <dgm:cxn modelId="{D7DE8258-DF95-4F92-B973-ACE3F05CE838}" type="presParOf" srcId="{EA6C0FEF-E8AA-43D2-9C25-5B98E4299E3F}" destId="{A761992F-5AED-41BB-B845-5F79ABB605E9}" srcOrd="8" destOrd="0" presId="urn:microsoft.com/office/officeart/2005/8/layout/vList2"/>
    <dgm:cxn modelId="{6B40F3F0-AD35-4B98-B734-D85DC47978EB}" type="presParOf" srcId="{EA6C0FEF-E8AA-43D2-9C25-5B98E4299E3F}" destId="{967A2414-D189-49C9-9A67-7AC241109FA3}" srcOrd="9" destOrd="0" presId="urn:microsoft.com/office/officeart/2005/8/layout/vList2"/>
    <dgm:cxn modelId="{9F857B1F-DA4D-4005-B62A-F16F7A048FFA}" type="presParOf" srcId="{EA6C0FEF-E8AA-43D2-9C25-5B98E4299E3F}" destId="{47AEDEB5-332A-41AB-9A47-82C843E37C0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D3BB8-4661-41FD-BB72-F180C78DE21C}">
      <dsp:nvSpPr>
        <dsp:cNvPr id="0" name=""/>
        <dsp:cNvSpPr/>
      </dsp:nvSpPr>
      <dsp:spPr>
        <a:xfrm>
          <a:off x="0" y="314472"/>
          <a:ext cx="9066212" cy="5615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shade val="5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tx1"/>
              </a:solidFill>
              <a:effectLst/>
            </a:rPr>
            <a:t>Introductie </a:t>
          </a:r>
        </a:p>
      </dsp:txBody>
      <dsp:txXfrm>
        <a:off x="27415" y="341887"/>
        <a:ext cx="9011382" cy="506769"/>
      </dsp:txXfrm>
    </dsp:sp>
    <dsp:sp modelId="{9560F858-D237-4DAE-921F-D3C29E17467F}">
      <dsp:nvSpPr>
        <dsp:cNvPr id="0" name=""/>
        <dsp:cNvSpPr/>
      </dsp:nvSpPr>
      <dsp:spPr>
        <a:xfrm>
          <a:off x="0" y="945192"/>
          <a:ext cx="9066212" cy="5615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179389"/>
                <a:satOff val="-4754"/>
                <a:lumOff val="15192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shade val="50000"/>
                <a:hueOff val="-179389"/>
                <a:satOff val="-4754"/>
                <a:lumOff val="15192"/>
                <a:alphaOff val="0"/>
                <a:tint val="48000"/>
                <a:satMod val="150000"/>
              </a:schemeClr>
            </a:gs>
            <a:gs pos="100000">
              <a:schemeClr val="accent5">
                <a:shade val="50000"/>
                <a:hueOff val="-179389"/>
                <a:satOff val="-4754"/>
                <a:lumOff val="15192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effectLst/>
            </a:rPr>
            <a:t>M&amp;O-</a:t>
          </a:r>
          <a:r>
            <a:rPr lang="en-US" sz="2400" kern="1200" dirty="0" err="1">
              <a:solidFill>
                <a:schemeClr val="tx1"/>
              </a:solidFill>
              <a:effectLst/>
            </a:rPr>
            <a:t>bundel</a:t>
          </a:r>
          <a:r>
            <a:rPr lang="en-US" sz="2400" kern="1200" dirty="0">
              <a:solidFill>
                <a:schemeClr val="tx1"/>
              </a:solidFill>
              <a:effectLst/>
            </a:rPr>
            <a:t> en </a:t>
          </a:r>
          <a:r>
            <a:rPr lang="en-US" sz="2400" kern="1200" dirty="0" err="1">
              <a:solidFill>
                <a:schemeClr val="tx1"/>
              </a:solidFill>
              <a:effectLst/>
            </a:rPr>
            <a:t>ontwikkeling</a:t>
          </a:r>
          <a:r>
            <a:rPr lang="en-US" sz="2400" kern="1200" dirty="0">
              <a:solidFill>
                <a:schemeClr val="tx1"/>
              </a:solidFill>
              <a:effectLst/>
            </a:rPr>
            <a:t> BE-</a:t>
          </a:r>
          <a:r>
            <a:rPr lang="en-US" sz="2400" kern="1200" dirty="0" err="1">
              <a:solidFill>
                <a:schemeClr val="tx1"/>
              </a:solidFill>
              <a:effectLst/>
            </a:rPr>
            <a:t>materiaal</a:t>
          </a:r>
          <a:endParaRPr lang="nl-NL" sz="2400" kern="1200" dirty="0">
            <a:solidFill>
              <a:schemeClr val="tx1"/>
            </a:solidFill>
            <a:effectLst/>
          </a:endParaRPr>
        </a:p>
      </dsp:txBody>
      <dsp:txXfrm>
        <a:off x="27415" y="972607"/>
        <a:ext cx="9011382" cy="506769"/>
      </dsp:txXfrm>
    </dsp:sp>
    <dsp:sp modelId="{7F4B5F94-8AF4-443F-A701-2881A68B9C32}">
      <dsp:nvSpPr>
        <dsp:cNvPr id="0" name=""/>
        <dsp:cNvSpPr/>
      </dsp:nvSpPr>
      <dsp:spPr>
        <a:xfrm>
          <a:off x="0" y="1583593"/>
          <a:ext cx="9066212" cy="5615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358779"/>
                <a:satOff val="-9509"/>
                <a:lumOff val="30383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shade val="50000"/>
                <a:hueOff val="-358779"/>
                <a:satOff val="-9509"/>
                <a:lumOff val="30383"/>
                <a:alphaOff val="0"/>
                <a:tint val="48000"/>
                <a:satMod val="150000"/>
              </a:schemeClr>
            </a:gs>
            <a:gs pos="100000">
              <a:schemeClr val="accent5">
                <a:shade val="50000"/>
                <a:hueOff val="-358779"/>
                <a:satOff val="-9509"/>
                <a:lumOff val="30383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tx1"/>
              </a:solidFill>
              <a:effectLst/>
            </a:rPr>
            <a:t>Enkele voorbeelden </a:t>
          </a:r>
        </a:p>
      </dsp:txBody>
      <dsp:txXfrm>
        <a:off x="27415" y="1611008"/>
        <a:ext cx="9011382" cy="506769"/>
      </dsp:txXfrm>
    </dsp:sp>
    <dsp:sp modelId="{196DE846-6FCB-4870-917B-959E102AE152}">
      <dsp:nvSpPr>
        <dsp:cNvPr id="0" name=""/>
        <dsp:cNvSpPr/>
      </dsp:nvSpPr>
      <dsp:spPr>
        <a:xfrm>
          <a:off x="0" y="2206632"/>
          <a:ext cx="9066212" cy="5615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538168"/>
                <a:satOff val="-14263"/>
                <a:lumOff val="45575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shade val="50000"/>
                <a:hueOff val="-538168"/>
                <a:satOff val="-14263"/>
                <a:lumOff val="45575"/>
                <a:alphaOff val="0"/>
                <a:tint val="48000"/>
                <a:satMod val="150000"/>
              </a:schemeClr>
            </a:gs>
            <a:gs pos="100000">
              <a:schemeClr val="accent5">
                <a:shade val="50000"/>
                <a:hueOff val="-538168"/>
                <a:satOff val="-14263"/>
                <a:lumOff val="45575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</a:rPr>
            <a:t>Keuzemenu</a:t>
          </a:r>
          <a:r>
            <a:rPr lang="en-US" sz="2400" kern="1200" dirty="0">
              <a:solidFill>
                <a:schemeClr val="tx1"/>
              </a:solidFill>
              <a:effectLst/>
            </a:rPr>
            <a:t>: eigen </a:t>
          </a:r>
          <a:r>
            <a:rPr lang="en-US" sz="2400" kern="1200" dirty="0" err="1">
              <a:solidFill>
                <a:schemeClr val="tx1"/>
              </a:solidFill>
              <a:effectLst/>
            </a:rPr>
            <a:t>materiaal</a:t>
          </a:r>
          <a:r>
            <a:rPr lang="en-US" sz="2400" kern="1200" dirty="0">
              <a:solidFill>
                <a:schemeClr val="tx1"/>
              </a:solidFill>
              <a:effectLst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</a:rPr>
            <a:t>ontwikkelen</a:t>
          </a:r>
          <a:r>
            <a:rPr lang="en-US" sz="2400" kern="1200" dirty="0">
              <a:solidFill>
                <a:schemeClr val="tx1"/>
              </a:solidFill>
              <a:effectLst/>
            </a:rPr>
            <a:t> of </a:t>
          </a:r>
          <a:r>
            <a:rPr lang="en-US" sz="2400" kern="1200" dirty="0" err="1">
              <a:solidFill>
                <a:schemeClr val="tx1"/>
              </a:solidFill>
              <a:effectLst/>
            </a:rPr>
            <a:t>ons</a:t>
          </a:r>
          <a:r>
            <a:rPr lang="en-US" sz="2400" kern="1200" dirty="0">
              <a:solidFill>
                <a:schemeClr val="tx1"/>
              </a:solidFill>
              <a:effectLst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</a:rPr>
            <a:t>materiaal</a:t>
          </a:r>
          <a:r>
            <a:rPr lang="en-US" sz="2400" kern="1200" dirty="0">
              <a:solidFill>
                <a:schemeClr val="tx1"/>
              </a:solidFill>
              <a:effectLst/>
            </a:rPr>
            <a:t> </a:t>
          </a:r>
          <a:r>
            <a:rPr lang="en-US" sz="2400" kern="1200" dirty="0" err="1">
              <a:solidFill>
                <a:schemeClr val="tx1"/>
              </a:solidFill>
              <a:effectLst/>
            </a:rPr>
            <a:t>testen</a:t>
          </a:r>
          <a:endParaRPr lang="nl-NL" sz="2400" kern="1200" dirty="0">
            <a:solidFill>
              <a:schemeClr val="tx1"/>
            </a:solidFill>
            <a:effectLst/>
          </a:endParaRPr>
        </a:p>
      </dsp:txBody>
      <dsp:txXfrm>
        <a:off x="27415" y="2234047"/>
        <a:ext cx="9011382" cy="506769"/>
      </dsp:txXfrm>
    </dsp:sp>
    <dsp:sp modelId="{A761992F-5AED-41BB-B845-5F79ABB605E9}">
      <dsp:nvSpPr>
        <dsp:cNvPr id="0" name=""/>
        <dsp:cNvSpPr/>
      </dsp:nvSpPr>
      <dsp:spPr>
        <a:xfrm>
          <a:off x="0" y="2837352"/>
          <a:ext cx="9066212" cy="5615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358779"/>
                <a:satOff val="-9509"/>
                <a:lumOff val="30383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shade val="50000"/>
                <a:hueOff val="-358779"/>
                <a:satOff val="-9509"/>
                <a:lumOff val="30383"/>
                <a:alphaOff val="0"/>
                <a:tint val="48000"/>
                <a:satMod val="150000"/>
              </a:schemeClr>
            </a:gs>
            <a:gs pos="100000">
              <a:schemeClr val="accent5">
                <a:shade val="50000"/>
                <a:hueOff val="-358779"/>
                <a:satOff val="-9509"/>
                <a:lumOff val="30383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>
              <a:solidFill>
                <a:schemeClr val="tx1"/>
              </a:solidFill>
              <a:effectLst/>
            </a:rPr>
            <a:t>Uitwisselen</a:t>
          </a:r>
        </a:p>
      </dsp:txBody>
      <dsp:txXfrm>
        <a:off x="27415" y="2864767"/>
        <a:ext cx="9011382" cy="506769"/>
      </dsp:txXfrm>
    </dsp:sp>
    <dsp:sp modelId="{47AEDEB5-332A-41AB-9A47-82C843E37C0C}">
      <dsp:nvSpPr>
        <dsp:cNvPr id="0" name=""/>
        <dsp:cNvSpPr/>
      </dsp:nvSpPr>
      <dsp:spPr>
        <a:xfrm>
          <a:off x="0" y="3468072"/>
          <a:ext cx="9066212" cy="561599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179389"/>
                <a:satOff val="-4754"/>
                <a:lumOff val="15192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shade val="50000"/>
                <a:hueOff val="-179389"/>
                <a:satOff val="-4754"/>
                <a:lumOff val="15192"/>
                <a:alphaOff val="0"/>
                <a:tint val="48000"/>
                <a:satMod val="150000"/>
              </a:schemeClr>
            </a:gs>
            <a:gs pos="100000">
              <a:schemeClr val="accent5">
                <a:shade val="50000"/>
                <a:hueOff val="-179389"/>
                <a:satOff val="-4754"/>
                <a:lumOff val="15192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effectLst/>
            </a:rPr>
            <a:t>Afsluiting</a:t>
          </a:r>
          <a:endParaRPr lang="nl-NL" sz="2400" kern="1200" dirty="0">
            <a:solidFill>
              <a:schemeClr val="tx1"/>
            </a:solidFill>
            <a:effectLst/>
          </a:endParaRPr>
        </a:p>
      </dsp:txBody>
      <dsp:txXfrm>
        <a:off x="27415" y="3495487"/>
        <a:ext cx="9011382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4558-A106-4066-A282-C06445D665A4}" type="datetimeFigureOut">
              <a:rPr lang="nl-NL" smtClean="0"/>
              <a:pPr/>
              <a:t>20-3-2019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42ED5-CE0E-4129-B0F3-7061136DDA8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26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D7773734-4B69-462A-A703-C9D4FFF2E8D2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5ECC0B62-735F-4396-A9DD-85077BABC7D2}" type="slidenum">
              <a:rPr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32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BARTHA start met presenteren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64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89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Bartha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549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Bartha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488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22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LINDA?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321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LINDA?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12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BARTHA?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447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13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Bartha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CC0B62-735F-4396-A9DD-85077BABC7D2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53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300" y="512064"/>
            <a:ext cx="8502650" cy="1929384"/>
          </a:xfrm>
        </p:spPr>
        <p:txBody>
          <a:bodyPr anchor="b">
            <a:noAutofit/>
          </a:bodyPr>
          <a:lstStyle>
            <a:lvl1pPr latinLnBrk="0">
              <a:defRPr lang="nl-NL" sz="4000" b="1" cap="none" spc="0" baseline="0">
                <a:solidFill>
                  <a:schemeClr val="accent5"/>
                </a:solidFill>
                <a:effectLst/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2514600"/>
            <a:ext cx="6934200" cy="1755648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nl-NL" sz="2000">
                <a:solidFill>
                  <a:schemeClr val="bg1"/>
                </a:solidFill>
                <a:effectLst/>
              </a:defRPr>
            </a:lvl1pPr>
            <a:lvl2pPr marL="4572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nl-N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2228850" cy="5867400"/>
          </a:xfrm>
        </p:spPr>
        <p:txBody>
          <a:bodyPr vert="eaVert" anchor="b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09600"/>
            <a:ext cx="6521450" cy="5867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2362201"/>
            <a:ext cx="8420100" cy="2200275"/>
          </a:xfrm>
        </p:spPr>
        <p:txBody>
          <a:bodyPr anchor="b">
            <a:normAutofit/>
          </a:bodyPr>
          <a:lstStyle>
            <a:lvl1pPr algn="l" latinLnBrk="0">
              <a:defRPr lang="nl-NL" sz="4800" b="0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626865"/>
            <a:ext cx="8420100" cy="150018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nl-NL" sz="24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nl-N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nl-N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nl-N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792480" y="4599432"/>
            <a:ext cx="850265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73352"/>
            <a:ext cx="4375150" cy="4718304"/>
          </a:xfrm>
        </p:spPr>
        <p:txBody>
          <a:bodyPr/>
          <a:lstStyle>
            <a:lvl1pPr latinLnBrk="0">
              <a:defRPr lang="nl-NL" sz="2800"/>
            </a:lvl1pPr>
            <a:lvl2pPr latinLnBrk="0">
              <a:defRPr lang="nl-NL" sz="2400"/>
            </a:lvl2pPr>
            <a:lvl3pPr latinLnBrk="0">
              <a:defRPr lang="nl-NL" sz="2000"/>
            </a:lvl3pPr>
            <a:lvl4pPr latinLnBrk="0">
              <a:defRPr lang="nl-NL" sz="1800"/>
            </a:lvl4pPr>
            <a:lvl5pPr latinLnBrk="0">
              <a:defRPr lang="nl-NL" sz="1800"/>
            </a:lvl5pPr>
            <a:lvl6pPr latinLnBrk="0">
              <a:defRPr lang="nl-NL" sz="1800"/>
            </a:lvl6pPr>
            <a:lvl7pPr latinLnBrk="0">
              <a:defRPr lang="nl-NL" sz="1800"/>
            </a:lvl7pPr>
            <a:lvl8pPr latinLnBrk="0">
              <a:defRPr lang="nl-NL" sz="1800"/>
            </a:lvl8pPr>
            <a:lvl9pPr latinLnBrk="0">
              <a:defRPr lang="nl-NL"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73352"/>
            <a:ext cx="4375150" cy="4718304"/>
          </a:xfrm>
        </p:spPr>
        <p:txBody>
          <a:bodyPr/>
          <a:lstStyle>
            <a:lvl1pPr latinLnBrk="0">
              <a:defRPr lang="nl-NL" sz="2800"/>
            </a:lvl1pPr>
            <a:lvl2pPr latinLnBrk="0">
              <a:defRPr lang="nl-NL" sz="2400"/>
            </a:lvl2pPr>
            <a:lvl3pPr latinLnBrk="0">
              <a:defRPr lang="nl-NL" sz="2000"/>
            </a:lvl3pPr>
            <a:lvl4pPr latinLnBrk="0">
              <a:defRPr lang="nl-NL" sz="1800"/>
            </a:lvl4pPr>
            <a:lvl5pPr latinLnBrk="0">
              <a:defRPr lang="nl-NL" sz="1800"/>
            </a:lvl5pPr>
            <a:lvl6pPr latinLnBrk="0">
              <a:defRPr lang="nl-NL" sz="1800"/>
            </a:lvl6pPr>
            <a:lvl7pPr latinLnBrk="0">
              <a:defRPr lang="nl-NL" sz="1800"/>
            </a:lvl7pPr>
            <a:lvl8pPr latinLnBrk="0">
              <a:defRPr lang="nl-NL" sz="1800"/>
            </a:lvl8pPr>
            <a:lvl9pPr latinLnBrk="0">
              <a:defRPr lang="nl-NL"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nl-N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 latinLnBrk="0">
              <a:buNone/>
              <a:defRPr lang="nl-NL" sz="2000" b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438400"/>
            <a:ext cx="4259580" cy="3951288"/>
          </a:xfrm>
        </p:spPr>
        <p:txBody>
          <a:bodyPr/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1120" y="1676400"/>
            <a:ext cx="425958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 latinLnBrk="0">
              <a:buNone/>
              <a:defRPr lang="nl-NL"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latinLnBrk="0">
              <a:buNone/>
              <a:defRPr lang="nl-NL" sz="2000" b="1"/>
            </a:lvl2pPr>
            <a:lvl3pPr marL="914400" indent="0" latinLnBrk="0">
              <a:buNone/>
              <a:defRPr lang="nl-NL" sz="1800" b="1"/>
            </a:lvl3pPr>
            <a:lvl4pPr marL="1371600" indent="0" latinLnBrk="0">
              <a:buNone/>
              <a:defRPr lang="nl-NL" sz="1600" b="1"/>
            </a:lvl4pPr>
            <a:lvl5pPr marL="1828800" indent="0" latinLnBrk="0">
              <a:buNone/>
              <a:defRPr lang="nl-NL" sz="1600" b="1"/>
            </a:lvl5pPr>
            <a:lvl6pPr marL="2286000" indent="0" latinLnBrk="0">
              <a:buNone/>
              <a:defRPr lang="nl-NL" sz="1600" b="1"/>
            </a:lvl6pPr>
            <a:lvl7pPr marL="2743200" indent="0" latinLnBrk="0">
              <a:buNone/>
              <a:defRPr lang="nl-NL" sz="1600" b="1"/>
            </a:lvl7pPr>
            <a:lvl8pPr marL="3200400" indent="0" latinLnBrk="0">
              <a:buNone/>
              <a:defRPr lang="nl-NL" sz="1600" b="1"/>
            </a:lvl8pPr>
            <a:lvl9pPr marL="3657600" indent="0" latinLnBrk="0">
              <a:buNone/>
              <a:defRPr lang="nl-NL"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1120" y="2438400"/>
            <a:ext cx="4259580" cy="3951288"/>
          </a:xfrm>
        </p:spPr>
        <p:txBody>
          <a:bodyPr/>
          <a:lstStyle>
            <a:lvl1pPr latinLnBrk="0">
              <a:defRPr lang="nl-NL" sz="2400"/>
            </a:lvl1pPr>
            <a:lvl2pPr latinLnBrk="0">
              <a:defRPr lang="nl-NL" sz="2000"/>
            </a:lvl2pPr>
            <a:lvl3pPr latinLnBrk="0">
              <a:defRPr lang="nl-NL" sz="1800"/>
            </a:lvl3pPr>
            <a:lvl4pPr latinLnBrk="0">
              <a:defRPr lang="nl-NL" sz="1600"/>
            </a:lvl4pPr>
            <a:lvl5pPr latinLnBrk="0">
              <a:defRPr lang="nl-NL" sz="1600"/>
            </a:lvl5pPr>
            <a:lvl6pPr latinLnBrk="0">
              <a:defRPr lang="nl-NL" sz="1600"/>
            </a:lvl6pPr>
            <a:lvl7pPr latinLnBrk="0">
              <a:defRPr lang="nl-NL" sz="1600"/>
            </a:lvl7pPr>
            <a:lvl8pPr latinLnBrk="0">
              <a:defRPr lang="nl-NL" sz="1600"/>
            </a:lvl8pPr>
            <a:lvl9pPr latinLnBrk="0">
              <a:defRPr lang="nl-NL"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598850" y="4045790"/>
            <a:ext cx="4709160" cy="8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080"/>
            <a:ext cx="2318004" cy="1261872"/>
          </a:xfrm>
        </p:spPr>
        <p:txBody>
          <a:bodyPr anchor="b">
            <a:noAutofit/>
          </a:bodyPr>
          <a:lstStyle>
            <a:lvl1pPr algn="l" latinLnBrk="0">
              <a:defRPr lang="nl-NL" sz="2400" b="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450" y="792080"/>
            <a:ext cx="6191250" cy="5577840"/>
          </a:xfrm>
        </p:spPr>
        <p:txBody>
          <a:bodyPr/>
          <a:lstStyle>
            <a:lvl1pPr latinLnBrk="0">
              <a:defRPr lang="nl-NL" sz="3200"/>
            </a:lvl1pPr>
            <a:lvl2pPr latinLnBrk="0">
              <a:defRPr lang="nl-NL" sz="2800"/>
            </a:lvl2pPr>
            <a:lvl3pPr latinLnBrk="0">
              <a:defRPr lang="nl-NL" sz="2400"/>
            </a:lvl3pPr>
            <a:lvl4pPr latinLnBrk="0">
              <a:defRPr lang="nl-NL" sz="2000"/>
            </a:lvl4pPr>
            <a:lvl5pPr latinLnBrk="0">
              <a:defRPr lang="nl-NL" sz="2000"/>
            </a:lvl5pPr>
            <a:lvl6pPr latinLnBrk="0">
              <a:defRPr lang="nl-NL" sz="2000"/>
            </a:lvl6pPr>
            <a:lvl7pPr latinLnBrk="0">
              <a:defRPr lang="nl-NL" sz="2000"/>
            </a:lvl7pPr>
            <a:lvl8pPr latinLnBrk="0">
              <a:defRPr lang="nl-NL" sz="2000"/>
            </a:lvl8pPr>
            <a:lvl9pPr latinLnBrk="0">
              <a:defRPr lang="nl-NL"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2130553"/>
            <a:ext cx="2318004" cy="4243615"/>
          </a:xfrm>
        </p:spPr>
        <p:txBody>
          <a:bodyPr/>
          <a:lstStyle>
            <a:lvl1pPr marL="0" indent="0" latinLnBrk="0">
              <a:buNone/>
              <a:defRPr lang="nl-NL" sz="1400"/>
            </a:lvl1pPr>
            <a:lvl2pPr marL="457200" indent="0" latinLnBrk="0">
              <a:buNone/>
              <a:defRPr lang="nl-NL" sz="1200"/>
            </a:lvl2pPr>
            <a:lvl3pPr marL="914400" indent="0" latinLnBrk="0">
              <a:buNone/>
              <a:defRPr lang="nl-NL" sz="1000"/>
            </a:lvl3pPr>
            <a:lvl4pPr marL="1371600" indent="0" latinLnBrk="0">
              <a:buNone/>
              <a:defRPr lang="nl-NL" sz="900"/>
            </a:lvl4pPr>
            <a:lvl5pPr marL="1828800" indent="0" latinLnBrk="0">
              <a:buNone/>
              <a:defRPr lang="nl-NL" sz="900"/>
            </a:lvl5pPr>
            <a:lvl6pPr marL="2286000" indent="0" latinLnBrk="0">
              <a:buNone/>
              <a:defRPr lang="nl-NL" sz="900"/>
            </a:lvl6pPr>
            <a:lvl7pPr marL="2743200" indent="0" latinLnBrk="0">
              <a:buNone/>
              <a:defRPr lang="nl-NL" sz="900"/>
            </a:lvl7pPr>
            <a:lvl8pPr marL="3200400" indent="0" latinLnBrk="0">
              <a:buNone/>
              <a:defRPr lang="nl-NL" sz="900"/>
            </a:lvl8pPr>
            <a:lvl9pPr marL="3657600" indent="0" latinLnBrk="0">
              <a:buNone/>
              <a:defRPr lang="nl-NL"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18201" y="3580140"/>
            <a:ext cx="5577840" cy="17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92480"/>
            <a:ext cx="2321237" cy="1264920"/>
          </a:xfrm>
        </p:spPr>
        <p:txBody>
          <a:bodyPr anchor="b">
            <a:normAutofit/>
          </a:bodyPr>
          <a:lstStyle>
            <a:lvl1pPr algn="l" latinLnBrk="0">
              <a:defRPr lang="nl-NL" sz="2400" b="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96827" y="838201"/>
            <a:ext cx="6396423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 latinLnBrk="0">
              <a:buNone/>
              <a:defRPr lang="nl-NL" sz="3200"/>
            </a:lvl1pPr>
            <a:lvl2pPr marL="457200" indent="0" latinLnBrk="0">
              <a:buNone/>
              <a:defRPr lang="nl-NL" sz="2800"/>
            </a:lvl2pPr>
            <a:lvl3pPr marL="914400" indent="0" latinLnBrk="0">
              <a:buNone/>
              <a:defRPr lang="nl-NL" sz="2400"/>
            </a:lvl3pPr>
            <a:lvl4pPr marL="1371600" indent="0" latinLnBrk="0">
              <a:buNone/>
              <a:defRPr lang="nl-NL" sz="2000"/>
            </a:lvl4pPr>
            <a:lvl5pPr marL="1828800" indent="0" latinLnBrk="0">
              <a:buNone/>
              <a:defRPr lang="nl-NL" sz="2000"/>
            </a:lvl5pPr>
            <a:lvl6pPr marL="2286000" indent="0" latinLnBrk="0">
              <a:buNone/>
              <a:defRPr lang="nl-NL" sz="2000"/>
            </a:lvl6pPr>
            <a:lvl7pPr marL="2743200" indent="0" latinLnBrk="0">
              <a:buNone/>
              <a:defRPr lang="nl-NL" sz="2000"/>
            </a:lvl7pPr>
            <a:lvl8pPr marL="3200400" indent="0" latinLnBrk="0">
              <a:buNone/>
              <a:defRPr lang="nl-NL" sz="2000"/>
            </a:lvl8pPr>
            <a:lvl9pPr marL="3657600" indent="0" latinLnBrk="0">
              <a:buNone/>
              <a:defRPr lang="nl-NL"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2133600"/>
            <a:ext cx="2318004" cy="4242816"/>
          </a:xfrm>
        </p:spPr>
        <p:txBody>
          <a:bodyPr/>
          <a:lstStyle>
            <a:lvl1pPr marL="0" indent="0" latinLnBrk="0">
              <a:buNone/>
              <a:defRPr lang="nl-NL" sz="1400"/>
            </a:lvl1pPr>
            <a:lvl2pPr marL="457200" indent="0" latinLnBrk="0">
              <a:buNone/>
              <a:defRPr lang="nl-NL" sz="1200"/>
            </a:lvl2pPr>
            <a:lvl3pPr marL="914400" indent="0" latinLnBrk="0">
              <a:buNone/>
              <a:defRPr lang="nl-NL" sz="1000"/>
            </a:lvl3pPr>
            <a:lvl4pPr marL="1371600" indent="0" latinLnBrk="0">
              <a:buNone/>
              <a:defRPr lang="nl-NL" sz="900"/>
            </a:lvl4pPr>
            <a:lvl5pPr marL="1828800" indent="0" latinLnBrk="0">
              <a:buNone/>
              <a:defRPr lang="nl-NL" sz="900"/>
            </a:lvl5pPr>
            <a:lvl6pPr marL="2286000" indent="0" latinLnBrk="0">
              <a:buNone/>
              <a:defRPr lang="nl-NL" sz="900"/>
            </a:lvl6pPr>
            <a:lvl7pPr marL="2743200" indent="0" latinLnBrk="0">
              <a:buNone/>
              <a:defRPr lang="nl-NL" sz="900"/>
            </a:lvl7pPr>
            <a:lvl8pPr marL="3200400" indent="0" latinLnBrk="0">
              <a:buNone/>
              <a:defRPr lang="nl-NL" sz="900"/>
            </a:lvl8pPr>
            <a:lvl9pPr marL="3657600" indent="0" latinLnBrk="0">
              <a:buNone/>
              <a:defRPr lang="nl-NL"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906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91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18288"/>
            <a:ext cx="31369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200">
                <a:solidFill>
                  <a:srgbClr val="FFFFFF"/>
                </a:solidFill>
              </a:defRPr>
            </a:lvl1pPr>
          </a:lstStyle>
          <a:p>
            <a:fld id="{86EE62F6-F92A-4015-8A0E-D9904CD70EE3}" type="datetimeFigureOut">
              <a:rPr lang="nl-NL"/>
              <a:pPr/>
              <a:t>20-3-2019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0" y="18288"/>
            <a:ext cx="4457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l-NL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5000" y="18288"/>
            <a:ext cx="11557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400" b="1">
                <a:solidFill>
                  <a:srgbClr val="FFFFFF"/>
                </a:solidFill>
              </a:defRPr>
            </a:lvl1pPr>
          </a:lstStyle>
          <a:p>
            <a:fld id="{E4A27264-BE26-4D7B-9348-F75AE4530711}" type="slidenum">
              <a:rPr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nl-NL" sz="3600" kern="1200" spc="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lang="nl-NL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lang="nl-NL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nl-NL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lang="nl-NL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nl-NL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nl-NL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nl-NL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nl-NL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l-N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www.devrolijkeeconomen.nl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devrolijkeeconomen.nl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://www.devrolijkeeconomen.nl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https://leerling2020.nl/wp-content/uploads/2017/12/Schema-ontwerpcyclus.png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DvE_logo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03815" y="493053"/>
            <a:ext cx="1392801" cy="1310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1844824"/>
            <a:ext cx="9361040" cy="3168351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CC0099"/>
                </a:solidFill>
              </a:rPr>
              <a:t>nieuw lesmateriaal ontwikkelen </a:t>
            </a:r>
            <a:br>
              <a:rPr lang="nl-NL" sz="4000" b="1" dirty="0">
                <a:solidFill>
                  <a:srgbClr val="CC0099"/>
                </a:solidFill>
              </a:rPr>
            </a:br>
            <a:r>
              <a:rPr lang="nl-NL" sz="4000" b="1" dirty="0">
                <a:solidFill>
                  <a:srgbClr val="CC0099"/>
                </a:solidFill>
              </a:rPr>
              <a:t>voor bedrijfseconomie</a:t>
            </a:r>
            <a:endParaRPr lang="nl-NL" sz="4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128464" y="5157192"/>
            <a:ext cx="54752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/>
              <a:t>Workshop door De Vrolijke Economen:</a:t>
            </a:r>
          </a:p>
          <a:p>
            <a:r>
              <a:rPr lang="nl-NL" sz="2400" dirty="0"/>
              <a:t>Linda van Haren</a:t>
            </a:r>
          </a:p>
          <a:p>
            <a:r>
              <a:rPr lang="nl-NL" sz="2400" dirty="0"/>
              <a:t>Karine Kruijff</a:t>
            </a:r>
          </a:p>
          <a:p>
            <a:r>
              <a:rPr lang="nl-NL" sz="2400" dirty="0"/>
              <a:t>Bartha Moerkerk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350088" y="5526523"/>
            <a:ext cx="2359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VECON</a:t>
            </a:r>
          </a:p>
          <a:p>
            <a:r>
              <a:rPr lang="nl-NL" sz="2400" dirty="0"/>
              <a:t>21 maart 2019</a:t>
            </a:r>
          </a:p>
          <a:p>
            <a:r>
              <a:rPr lang="nl-NL" sz="2400" dirty="0"/>
              <a:t>14:25-15:10 uur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8504" y="764704"/>
            <a:ext cx="8915400" cy="5904656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Bedankt voor uw interesse!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4800" b="1" i="1" dirty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i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6600" b="1" i="1" dirty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3200" i="1" dirty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i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Hopelijk heeft u nieuwe inspiratie opgedaan.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l-NL" sz="3200" i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</a:br>
            <a:r>
              <a:rPr lang="nl-NL" sz="3200" i="1" dirty="0">
                <a:solidFill>
                  <a:srgbClr val="CC0099"/>
                </a:solidFill>
                <a:latin typeface="+mj-lt"/>
                <a:ea typeface="+mj-ea"/>
                <a:cs typeface="+mj-cs"/>
              </a:rPr>
              <a:t>Veel plezier!</a:t>
            </a:r>
            <a:endParaRPr kumimoji="0" lang="nl-NL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Dv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840" y="1772816"/>
            <a:ext cx="2232248" cy="2099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6663" y="457200"/>
            <a:ext cx="1981200" cy="6400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>
                <a:solidFill>
                  <a:srgbClr val="CC0099"/>
                </a:solidFill>
              </a:rPr>
              <a:t>Inhoud workshop</a:t>
            </a:r>
            <a:r>
              <a:rPr lang="nl-NL" dirty="0"/>
              <a:t>   </a:t>
            </a:r>
            <a:br>
              <a:rPr lang="nl-NL" dirty="0"/>
            </a:br>
            <a:r>
              <a:rPr lang="nl-NL" i="1" dirty="0">
                <a:solidFill>
                  <a:srgbClr val="CC0099"/>
                </a:solidFill>
              </a:rPr>
              <a:t>‘De Vrolijke Economen’</a:t>
            </a:r>
            <a:endParaRPr lang="nl-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351506"/>
              </p:ext>
            </p:extLst>
          </p:nvPr>
        </p:nvGraphicFramePr>
        <p:xfrm>
          <a:off x="344488" y="2132856"/>
          <a:ext cx="9066212" cy="434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Afbeelding 6" descr="DvE_logo.png">
            <a:extLst>
              <a:ext uri="{FF2B5EF4-FFF2-40B4-BE49-F238E27FC236}">
                <a16:creationId xmlns:a16="http://schemas.microsoft.com/office/drawing/2014/main" id="{7BD79ACA-64FE-4B94-9F61-ED8B1B619A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103815" y="493053"/>
            <a:ext cx="1392801" cy="1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640" y="597828"/>
            <a:ext cx="5400600" cy="99123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C0099"/>
                </a:solidFill>
              </a:rPr>
              <a:t>De </a:t>
            </a:r>
            <a:r>
              <a:rPr lang="en-US" sz="4000" dirty="0" err="1">
                <a:solidFill>
                  <a:srgbClr val="CC0099"/>
                </a:solidFill>
              </a:rPr>
              <a:t>Vrolijke</a:t>
            </a:r>
            <a:r>
              <a:rPr lang="en-US" sz="4000" dirty="0">
                <a:solidFill>
                  <a:srgbClr val="CC0099"/>
                </a:solidFill>
              </a:rPr>
              <a:t> </a:t>
            </a:r>
            <a:r>
              <a:rPr lang="en-US" sz="4000" dirty="0" err="1">
                <a:solidFill>
                  <a:srgbClr val="CC0099"/>
                </a:solidFill>
              </a:rPr>
              <a:t>Economen</a:t>
            </a:r>
            <a:endParaRPr lang="nl-NL" sz="4000" dirty="0"/>
          </a:p>
        </p:txBody>
      </p:sp>
      <p:sp>
        <p:nvSpPr>
          <p:cNvPr id="4" name="Tekstvak 3"/>
          <p:cNvSpPr txBox="1"/>
          <p:nvPr/>
        </p:nvSpPr>
        <p:spPr>
          <a:xfrm>
            <a:off x="3424370" y="4441412"/>
            <a:ext cx="2464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Bartha Moerkerk</a:t>
            </a:r>
          </a:p>
          <a:p>
            <a:r>
              <a:rPr lang="en-US" dirty="0"/>
              <a:t>docent</a:t>
            </a:r>
            <a:br>
              <a:rPr lang="en-US" dirty="0"/>
            </a:br>
            <a:r>
              <a:rPr lang="en-US" dirty="0" err="1"/>
              <a:t>bedrijfseconomie</a:t>
            </a:r>
            <a:r>
              <a:rPr lang="en-US" dirty="0"/>
              <a:t>/</a:t>
            </a:r>
            <a:r>
              <a:rPr lang="en-US" dirty="0" err="1"/>
              <a:t>m&amp;o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decaan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)</a:t>
            </a: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 flipH="1">
            <a:off x="508596" y="4487893"/>
            <a:ext cx="27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Linda van Haren</a:t>
            </a:r>
          </a:p>
          <a:p>
            <a:r>
              <a:rPr lang="en-US" dirty="0"/>
              <a:t>docent </a:t>
            </a:r>
            <a:r>
              <a:rPr lang="en-US" dirty="0" err="1"/>
              <a:t>ibc</a:t>
            </a:r>
            <a:r>
              <a:rPr lang="en-US" dirty="0"/>
              <a:t> en (</a:t>
            </a:r>
            <a:r>
              <a:rPr lang="en-US" dirty="0" err="1"/>
              <a:t>bedrijfs</a:t>
            </a:r>
            <a:r>
              <a:rPr lang="en-US" dirty="0"/>
              <a:t>)</a:t>
            </a:r>
            <a:r>
              <a:rPr lang="en-US" dirty="0" err="1"/>
              <a:t>economie</a:t>
            </a:r>
            <a:r>
              <a:rPr lang="en-US" dirty="0"/>
              <a:t>/</a:t>
            </a:r>
            <a:r>
              <a:rPr lang="en-US" dirty="0" err="1"/>
              <a:t>m&amp;o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3DCA43-3675-405E-84A2-8E04FED5F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13250"/>
          <a:stretch/>
        </p:blipFill>
        <p:spPr>
          <a:xfrm>
            <a:off x="3512840" y="1854615"/>
            <a:ext cx="2016224" cy="253780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25EFE66-63CD-4C6E-BF05-0CA3AF93C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88" y="1898770"/>
            <a:ext cx="1868440" cy="249364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92A15EB-1285-4B02-AFE5-2017C01C753B}"/>
              </a:ext>
            </a:extLst>
          </p:cNvPr>
          <p:cNvSpPr txBox="1"/>
          <p:nvPr/>
        </p:nvSpPr>
        <p:spPr>
          <a:xfrm flipH="1">
            <a:off x="6537176" y="4505073"/>
            <a:ext cx="27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Karine Kruijff</a:t>
            </a:r>
          </a:p>
          <a:p>
            <a:r>
              <a:rPr lang="en-US" dirty="0"/>
              <a:t>docent (</a:t>
            </a:r>
            <a:r>
              <a:rPr lang="en-US" dirty="0" err="1"/>
              <a:t>bedrijfs</a:t>
            </a:r>
            <a:r>
              <a:rPr lang="en-US" dirty="0"/>
              <a:t>)</a:t>
            </a:r>
            <a:r>
              <a:rPr lang="en-US" dirty="0" err="1"/>
              <a:t>economie</a:t>
            </a:r>
            <a:r>
              <a:rPr lang="en-US" dirty="0"/>
              <a:t>/</a:t>
            </a:r>
            <a:r>
              <a:rPr lang="en-US" dirty="0" err="1"/>
              <a:t>m&amp;o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495FD1-E99C-4ADD-B403-7D60BBF82007}"/>
              </a:ext>
            </a:extLst>
          </p:cNvPr>
          <p:cNvSpPr txBox="1"/>
          <p:nvPr/>
        </p:nvSpPr>
        <p:spPr>
          <a:xfrm>
            <a:off x="1023778" y="6038512"/>
            <a:ext cx="65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Contact:</a:t>
            </a:r>
          </a:p>
          <a:p>
            <a:r>
              <a:rPr lang="nl-NL" dirty="0">
                <a:solidFill>
                  <a:srgbClr val="CC0099"/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www.devrolijkeeconomen.nl</a:t>
            </a:r>
            <a:endParaRPr lang="nl-NL" dirty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8C7D64D-D54E-45AC-B4D4-AAA0486A5E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4" y="6093295"/>
            <a:ext cx="559729" cy="526551"/>
          </a:xfrm>
          <a:prstGeom prst="rect">
            <a:avLst/>
          </a:prstGeom>
        </p:spPr>
      </p:pic>
      <p:pic>
        <p:nvPicPr>
          <p:cNvPr id="15" name="Afbeelding 14" descr="DvE_logo.png">
            <a:extLst>
              <a:ext uri="{FF2B5EF4-FFF2-40B4-BE49-F238E27FC236}">
                <a16:creationId xmlns:a16="http://schemas.microsoft.com/office/drawing/2014/main" id="{A0783A4C-7979-44B2-8CFA-E78E36023F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03815" y="493053"/>
            <a:ext cx="1392801" cy="1310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215B6-AEEA-4C01-A753-44F8D3EB41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3" y="2160170"/>
            <a:ext cx="2232249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8624" y="652874"/>
            <a:ext cx="8915400" cy="990600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CC0099"/>
                </a:solidFill>
              </a:rPr>
              <a:t>Producten van DVE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371" y="1988840"/>
            <a:ext cx="8915400" cy="38898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Bundel</a:t>
            </a:r>
            <a:r>
              <a:rPr lang="en-US" dirty="0"/>
              <a:t> </a:t>
            </a:r>
            <a:r>
              <a:rPr lang="en-US" dirty="0" err="1"/>
              <a:t>Markt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Bundel</a:t>
            </a:r>
            <a:r>
              <a:rPr lang="en-US" dirty="0"/>
              <a:t> </a:t>
            </a:r>
            <a:r>
              <a:rPr lang="en-US" dirty="0" err="1"/>
              <a:t>Ruilen</a:t>
            </a:r>
            <a:r>
              <a:rPr lang="en-US" dirty="0"/>
              <a:t> over de </a:t>
            </a:r>
            <a:r>
              <a:rPr lang="en-US" dirty="0" err="1"/>
              <a:t>tijd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Bundel</a:t>
            </a:r>
            <a:r>
              <a:rPr lang="en-US" dirty="0"/>
              <a:t> </a:t>
            </a:r>
            <a:r>
              <a:rPr lang="en-US" dirty="0" err="1"/>
              <a:t>Schaarste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Ruil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Bundel</a:t>
            </a:r>
            <a:r>
              <a:rPr lang="en-US" dirty="0"/>
              <a:t> M&amp;O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Experimentenbundel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Bundel</a:t>
            </a:r>
            <a:r>
              <a:rPr lang="en-US" dirty="0"/>
              <a:t> </a:t>
            </a:r>
            <a:r>
              <a:rPr lang="en-US" dirty="0" err="1"/>
              <a:t>Welvaart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Groei</a:t>
            </a:r>
            <a:r>
              <a:rPr lang="en-US" dirty="0"/>
              <a:t> (</a:t>
            </a:r>
            <a:r>
              <a:rPr lang="en-US" dirty="0" err="1"/>
              <a:t>binnenkort</a:t>
            </a:r>
            <a:r>
              <a:rPr lang="en-US" dirty="0"/>
              <a:t> de </a:t>
            </a:r>
            <a:r>
              <a:rPr lang="en-US" dirty="0" err="1"/>
              <a:t>lancering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i="1" dirty="0" err="1">
                <a:solidFill>
                  <a:srgbClr val="CC0099"/>
                </a:solidFill>
              </a:rPr>
              <a:t>Sinds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 err="1">
                <a:solidFill>
                  <a:srgbClr val="CC0099"/>
                </a:solidFill>
              </a:rPr>
              <a:t>kort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 err="1">
                <a:solidFill>
                  <a:srgbClr val="CC0099"/>
                </a:solidFill>
              </a:rPr>
              <a:t>ook</a:t>
            </a:r>
            <a:r>
              <a:rPr lang="en-US" i="1" dirty="0">
                <a:solidFill>
                  <a:srgbClr val="CC0099"/>
                </a:solidFill>
              </a:rPr>
              <a:t> de </a:t>
            </a:r>
            <a:r>
              <a:rPr lang="en-US" i="1" dirty="0" err="1">
                <a:solidFill>
                  <a:srgbClr val="CC0099"/>
                </a:solidFill>
              </a:rPr>
              <a:t>Escaperoom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 err="1">
                <a:solidFill>
                  <a:srgbClr val="CC0099"/>
                </a:solidFill>
              </a:rPr>
              <a:t>Economie</a:t>
            </a:r>
            <a:endParaRPr lang="en-US" i="1" dirty="0">
              <a:solidFill>
                <a:srgbClr val="CC0099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CC0099"/>
                </a:solidFill>
              </a:rPr>
              <a:t>     </a:t>
            </a:r>
            <a:r>
              <a:rPr lang="en-US" i="1" dirty="0" err="1">
                <a:solidFill>
                  <a:srgbClr val="CC0099"/>
                </a:solidFill>
              </a:rPr>
              <a:t>en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 err="1">
                <a:solidFill>
                  <a:srgbClr val="CC0099"/>
                </a:solidFill>
              </a:rPr>
              <a:t>natuurlijk</a:t>
            </a:r>
            <a:r>
              <a:rPr lang="en-US" i="1" dirty="0">
                <a:solidFill>
                  <a:srgbClr val="CC0099"/>
                </a:solidFill>
              </a:rPr>
              <a:t> de </a:t>
            </a:r>
            <a:r>
              <a:rPr lang="en-US" i="1" dirty="0" err="1">
                <a:solidFill>
                  <a:srgbClr val="CC0099"/>
                </a:solidFill>
              </a:rPr>
              <a:t>Vrolijke</a:t>
            </a:r>
            <a:r>
              <a:rPr lang="en-US" i="1" dirty="0">
                <a:solidFill>
                  <a:srgbClr val="CC0099"/>
                </a:solidFill>
              </a:rPr>
              <a:t> </a:t>
            </a:r>
            <a:r>
              <a:rPr lang="en-US" i="1" dirty="0" err="1">
                <a:solidFill>
                  <a:srgbClr val="CC0099"/>
                </a:solidFill>
              </a:rPr>
              <a:t>Vrijdag</a:t>
            </a:r>
            <a:r>
              <a:rPr lang="en-US" i="1" dirty="0">
                <a:solidFill>
                  <a:srgbClr val="CC0099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EA9CE9-53F9-411E-91E4-4E0FABA8C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1" y="643787"/>
            <a:ext cx="3809629" cy="2857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A7225C7-AC09-409E-948C-63B75FEBD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4" y="6093295"/>
            <a:ext cx="559729" cy="52655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A2EB660-9540-4DF8-A92E-9CE7455D3EF0}"/>
              </a:ext>
            </a:extLst>
          </p:cNvPr>
          <p:cNvSpPr txBox="1"/>
          <p:nvPr/>
        </p:nvSpPr>
        <p:spPr>
          <a:xfrm>
            <a:off x="1023778" y="6038512"/>
            <a:ext cx="65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Contact:</a:t>
            </a:r>
          </a:p>
          <a:p>
            <a:r>
              <a:rPr lang="nl-NL" dirty="0">
                <a:solidFill>
                  <a:srgbClr val="CC0099"/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www.devrolijkeeconomen.nl</a:t>
            </a:r>
            <a:endParaRPr lang="nl-NL" dirty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Afbeelding 7" descr="DvE_logo.png">
            <a:extLst>
              <a:ext uri="{FF2B5EF4-FFF2-40B4-BE49-F238E27FC236}">
                <a16:creationId xmlns:a16="http://schemas.microsoft.com/office/drawing/2014/main" id="{5085143D-FC42-4221-825D-4122FDC6D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03815" y="493053"/>
            <a:ext cx="1392801" cy="1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4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264" y="661569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CC0099"/>
                </a:solidFill>
              </a:rPr>
              <a:t>Ontwikkeling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materiaal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voor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bedrijfseconomie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794" y="1820685"/>
            <a:ext cx="8915400" cy="4876800"/>
          </a:xfrm>
        </p:spPr>
        <p:txBody>
          <a:bodyPr/>
          <a:lstStyle/>
          <a:p>
            <a:r>
              <a:rPr lang="en-US" dirty="0" err="1"/>
              <a:t>Bestaande</a:t>
            </a:r>
            <a:r>
              <a:rPr lang="en-US" dirty="0"/>
              <a:t> </a:t>
            </a:r>
            <a:r>
              <a:rPr lang="en-US" dirty="0" err="1"/>
              <a:t>opdrachten</a:t>
            </a:r>
            <a:r>
              <a:rPr lang="en-US" dirty="0"/>
              <a:t> van </a:t>
            </a:r>
            <a:r>
              <a:rPr lang="en-US" dirty="0" err="1"/>
              <a:t>m&amp;o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bruikbaar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opdrachten</a:t>
            </a:r>
            <a:r>
              <a:rPr lang="en-US" dirty="0"/>
              <a:t>, </a:t>
            </a:r>
            <a:r>
              <a:rPr lang="en-US" dirty="0" err="1"/>
              <a:t>bijvoorbeeld</a:t>
            </a:r>
            <a:r>
              <a:rPr lang="en-US" dirty="0"/>
              <a:t> over </a:t>
            </a:r>
            <a:br>
              <a:rPr lang="en-US" dirty="0"/>
            </a:br>
            <a:r>
              <a:rPr lang="en-US" dirty="0" err="1"/>
              <a:t>financiële</a:t>
            </a:r>
            <a:r>
              <a:rPr lang="en-US" dirty="0"/>
              <a:t> </a:t>
            </a:r>
            <a:r>
              <a:rPr lang="en-US" dirty="0" err="1"/>
              <a:t>zelfredzaamheid</a:t>
            </a:r>
            <a:r>
              <a:rPr lang="en-US" dirty="0"/>
              <a:t> of </a:t>
            </a:r>
            <a:r>
              <a:rPr lang="en-US" dirty="0" err="1"/>
              <a:t>beleggen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bundel</a:t>
            </a:r>
            <a:r>
              <a:rPr lang="en-US" dirty="0"/>
              <a:t> </a:t>
            </a:r>
            <a:r>
              <a:rPr lang="en-US" dirty="0" err="1"/>
              <a:t>bedrijfseconomie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28AF0-2298-4F92-85D7-DE9AE3BD0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9" b="22624"/>
          <a:stretch/>
        </p:blipFill>
        <p:spPr>
          <a:xfrm rot="323916">
            <a:off x="6250535" y="4846492"/>
            <a:ext cx="2992338" cy="1701358"/>
          </a:xfrm>
          <a:prstGeom prst="rect">
            <a:avLst/>
          </a:prstGeom>
          <a:ln w="88900" cap="sq" cmpd="thickThin">
            <a:solidFill>
              <a:srgbClr val="CC00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C8C1E0B-8BC4-4F85-ABB1-CA7ADE02DF3D}"/>
              </a:ext>
            </a:extLst>
          </p:cNvPr>
          <p:cNvSpPr txBox="1"/>
          <p:nvPr/>
        </p:nvSpPr>
        <p:spPr>
          <a:xfrm>
            <a:off x="1023778" y="6038512"/>
            <a:ext cx="65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Contact:</a:t>
            </a:r>
          </a:p>
          <a:p>
            <a:r>
              <a:rPr lang="nl-NL" dirty="0">
                <a:solidFill>
                  <a:srgbClr val="CC0099"/>
                </a:solidFill>
                <a:latin typeface="+mj-lt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www.devrolijkeeconomen.nl</a:t>
            </a:r>
            <a:endParaRPr lang="nl-NL" dirty="0">
              <a:solidFill>
                <a:srgbClr val="CC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442E66-8112-4DBC-8F7D-CD386A9560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4" y="6093295"/>
            <a:ext cx="559729" cy="526551"/>
          </a:xfrm>
          <a:prstGeom prst="rect">
            <a:avLst/>
          </a:prstGeom>
        </p:spPr>
      </p:pic>
      <p:pic>
        <p:nvPicPr>
          <p:cNvPr id="8" name="Afbeelding 7" descr="DvE_logo.png">
            <a:extLst>
              <a:ext uri="{FF2B5EF4-FFF2-40B4-BE49-F238E27FC236}">
                <a16:creationId xmlns:a16="http://schemas.microsoft.com/office/drawing/2014/main" id="{02F19DB5-13CB-4B72-A90E-D9873E58D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03815" y="493053"/>
            <a:ext cx="1392801" cy="1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3307" y="602988"/>
            <a:ext cx="8915400" cy="990600"/>
          </a:xfrm>
          <a:noFill/>
        </p:spPr>
        <p:txBody>
          <a:bodyPr>
            <a:normAutofit/>
          </a:bodyPr>
          <a:lstStyle/>
          <a:p>
            <a:r>
              <a:rPr lang="nl-NL" dirty="0">
                <a:solidFill>
                  <a:srgbClr val="CC0099"/>
                </a:solidFill>
              </a:rPr>
              <a:t>Enkele voorbeelden</a:t>
            </a:r>
            <a:endParaRPr lang="nl-NL" sz="2000" dirty="0">
              <a:solidFill>
                <a:srgbClr val="CC0099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9D3596-B692-4C53-8EBB-5C3C40632B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1497367"/>
            <a:ext cx="2304256" cy="1905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1699C55-8CC4-422F-8FA3-D3A0E6D2B2D0}"/>
              </a:ext>
            </a:extLst>
          </p:cNvPr>
          <p:cNvSpPr txBox="1"/>
          <p:nvPr/>
        </p:nvSpPr>
        <p:spPr>
          <a:xfrm>
            <a:off x="1450733" y="3429000"/>
            <a:ext cx="258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Onderwerp: Marketing</a:t>
            </a:r>
          </a:p>
          <a:p>
            <a:r>
              <a:rPr lang="nl-NL" sz="1600" dirty="0"/>
              <a:t>Context: Water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C017DC4-DBC3-4453-BCCB-5814BDEDA7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15" y="1489981"/>
            <a:ext cx="2304255" cy="186463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8D7887C-946E-4BAC-9681-BB3F1FA69AC3}"/>
              </a:ext>
            </a:extLst>
          </p:cNvPr>
          <p:cNvSpPr txBox="1"/>
          <p:nvPr/>
        </p:nvSpPr>
        <p:spPr>
          <a:xfrm>
            <a:off x="4023210" y="3429000"/>
            <a:ext cx="274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Onderwerp: NV</a:t>
            </a:r>
          </a:p>
          <a:p>
            <a:r>
              <a:rPr lang="nl-NL" sz="1600" dirty="0"/>
              <a:t>Werkvorm: stripjes koppelen</a:t>
            </a:r>
          </a:p>
        </p:txBody>
      </p:sp>
      <p:pic>
        <p:nvPicPr>
          <p:cNvPr id="9" name="Afbeelding 8" descr="h1.jpg">
            <a:extLst>
              <a:ext uri="{FF2B5EF4-FFF2-40B4-BE49-F238E27FC236}">
                <a16:creationId xmlns:a16="http://schemas.microsoft.com/office/drawing/2014/main" id="{862788C7-0416-49A7-828E-97E7019F6B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/>
          <a:stretch>
            <a:fillRect/>
          </a:stretch>
        </p:blipFill>
        <p:spPr bwMode="auto">
          <a:xfrm>
            <a:off x="6788096" y="1462198"/>
            <a:ext cx="2322143" cy="19408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D2CE0C8-1B60-44D8-8205-4CE4D82AEA4B}"/>
              </a:ext>
            </a:extLst>
          </p:cNvPr>
          <p:cNvSpPr txBox="1"/>
          <p:nvPr/>
        </p:nvSpPr>
        <p:spPr>
          <a:xfrm>
            <a:off x="6798131" y="340964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Onderwerp: personal </a:t>
            </a:r>
            <a:r>
              <a:rPr lang="nl-NL" sz="1600" dirty="0" err="1"/>
              <a:t>finance</a:t>
            </a:r>
            <a:endParaRPr lang="nl-NL" sz="1600" dirty="0"/>
          </a:p>
          <a:p>
            <a:r>
              <a:rPr lang="nl-NL" sz="1600" dirty="0"/>
              <a:t>Werkvorm: woordslang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452914D-B7E1-49CE-8A1A-3B7572A99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248" y="4192188"/>
            <a:ext cx="1866682" cy="147295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ABB9289-AE3E-4FBB-BAF1-EBECF2860E7B}"/>
              </a:ext>
            </a:extLst>
          </p:cNvPr>
          <p:cNvSpPr txBox="1"/>
          <p:nvPr/>
        </p:nvSpPr>
        <p:spPr>
          <a:xfrm>
            <a:off x="6526948" y="5775187"/>
            <a:ext cx="3079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Titel: Sound of BE?</a:t>
            </a:r>
          </a:p>
          <a:p>
            <a:r>
              <a:rPr lang="nl-NL" sz="1600" dirty="0"/>
              <a:t>Werkvorm: </a:t>
            </a:r>
            <a:r>
              <a:rPr lang="nl-NL" sz="1600" dirty="0" err="1"/>
              <a:t>songtext</a:t>
            </a:r>
            <a:r>
              <a:rPr lang="nl-NL" sz="1600" dirty="0"/>
              <a:t> schrijven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7F2ED73E-C703-4511-A021-B854DFA04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42" y="4163658"/>
            <a:ext cx="3248025" cy="1914525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164B905-A72D-4AB5-BF25-F19370807E41}"/>
              </a:ext>
            </a:extLst>
          </p:cNvPr>
          <p:cNvSpPr txBox="1"/>
          <p:nvPr/>
        </p:nvSpPr>
        <p:spPr>
          <a:xfrm>
            <a:off x="522445" y="6105969"/>
            <a:ext cx="258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Onderwerp: Beurskoers</a:t>
            </a:r>
          </a:p>
          <a:p>
            <a:r>
              <a:rPr lang="nl-NL" sz="1600" dirty="0"/>
              <a:t>Werkvorm: Casus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816A123-580D-4C33-89D5-DC357322B9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3210" y="4194447"/>
            <a:ext cx="1996402" cy="185294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9F81694B-E626-46EF-A77A-FAFDD691CBC9}"/>
              </a:ext>
            </a:extLst>
          </p:cNvPr>
          <p:cNvSpPr txBox="1"/>
          <p:nvPr/>
        </p:nvSpPr>
        <p:spPr>
          <a:xfrm>
            <a:off x="3896252" y="6105969"/>
            <a:ext cx="258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Onderwerp: Vermogen</a:t>
            </a:r>
          </a:p>
          <a:p>
            <a:r>
              <a:rPr lang="nl-NL" sz="1600" dirty="0"/>
              <a:t>Werkvorm: Quiz</a:t>
            </a:r>
          </a:p>
        </p:txBody>
      </p:sp>
      <p:pic>
        <p:nvPicPr>
          <p:cNvPr id="18" name="Afbeelding 17" descr="DvE_logo.png">
            <a:extLst>
              <a:ext uri="{FF2B5EF4-FFF2-40B4-BE49-F238E27FC236}">
                <a16:creationId xmlns:a16="http://schemas.microsoft.com/office/drawing/2014/main" id="{CB19E90A-AB85-41B8-AFBC-9DC37AE9D4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03815" y="493053"/>
            <a:ext cx="1392801" cy="1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8624" y="686584"/>
            <a:ext cx="8915400" cy="990600"/>
          </a:xfrm>
          <a:noFill/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rgbClr val="CC0099"/>
                </a:solidFill>
              </a:rPr>
              <a:t>Do-it-yourself</a:t>
            </a:r>
            <a:r>
              <a:rPr lang="nl-NL" sz="3200" dirty="0">
                <a:solidFill>
                  <a:srgbClr val="CC0099"/>
                </a:solidFill>
              </a:rPr>
              <a:t>-keuzemenu</a:t>
            </a:r>
            <a:endParaRPr lang="nl-NL" sz="1800" dirty="0">
              <a:solidFill>
                <a:srgbClr val="CC0099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2480" y="2086853"/>
            <a:ext cx="53938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Keuze 1:</a:t>
            </a:r>
          </a:p>
          <a:p>
            <a:endParaRPr lang="nl-NL" sz="1600" dirty="0"/>
          </a:p>
          <a:p>
            <a:r>
              <a:rPr lang="nl-NL" sz="1600" dirty="0"/>
              <a:t>Wat?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Eigen </a:t>
            </a:r>
            <a:r>
              <a:rPr lang="nl-NL" sz="1600" dirty="0" err="1"/>
              <a:t>lesidee</a:t>
            </a:r>
            <a:r>
              <a:rPr lang="nl-NL" sz="1600" dirty="0"/>
              <a:t> voor BE ontwikkelen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Aan de hand van het werkblad</a:t>
            </a:r>
          </a:p>
          <a:p>
            <a:endParaRPr lang="nl-NL" sz="1600" dirty="0"/>
          </a:p>
          <a:p>
            <a:r>
              <a:rPr lang="nl-NL" sz="1600" dirty="0"/>
              <a:t>Hoe?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Werkvorm kiezen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Thema/Domein kiezen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Voorwerpen grabbelen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Eerste opzet voor een les of opdracht maken</a:t>
            </a:r>
          </a:p>
          <a:p>
            <a:endParaRPr lang="nl-NL" sz="1600" dirty="0"/>
          </a:p>
          <a:p>
            <a:r>
              <a:rPr lang="nl-NL" sz="1600" dirty="0"/>
              <a:t>Hoelang?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5 minuten opdracht lezen, werkvorm kiezen, grabbelen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15 minuten uitwerken idee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1 minuut per idee presenteren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A05335E-0743-43AD-A476-CB3E36567757}"/>
              </a:ext>
            </a:extLst>
          </p:cNvPr>
          <p:cNvSpPr txBox="1"/>
          <p:nvPr/>
        </p:nvSpPr>
        <p:spPr>
          <a:xfrm>
            <a:off x="5357215" y="2086853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Keuze 2:</a:t>
            </a:r>
          </a:p>
          <a:p>
            <a:endParaRPr lang="nl-NL" sz="1600" dirty="0"/>
          </a:p>
          <a:p>
            <a:r>
              <a:rPr lang="nl-NL" sz="1600" dirty="0"/>
              <a:t>Wat?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Een opdracht uit de nieuwe bundel testen</a:t>
            </a:r>
          </a:p>
          <a:p>
            <a:endParaRPr lang="nl-NL" sz="1600" dirty="0"/>
          </a:p>
          <a:p>
            <a:r>
              <a:rPr lang="nl-NL" sz="1600" dirty="0"/>
              <a:t>Hoe?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Opdracht kiezen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Opdracht doen/maken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Feedbackformulier invullen</a:t>
            </a:r>
          </a:p>
          <a:p>
            <a:endParaRPr lang="nl-NL" sz="1600" dirty="0"/>
          </a:p>
          <a:p>
            <a:r>
              <a:rPr lang="nl-NL" sz="1600" dirty="0"/>
              <a:t>Hoelang?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3 minuten opdracht kiezen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12 minuten werken aan opdracht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5 minuten feedbackformulier invullen</a:t>
            </a:r>
          </a:p>
          <a:p>
            <a:pPr marL="285750" indent="-285750">
              <a:buFontTx/>
              <a:buChar char="-"/>
            </a:pPr>
            <a:r>
              <a:rPr lang="nl-NL" sz="1600" dirty="0"/>
              <a:t>1 minuut feedback presenteren</a:t>
            </a:r>
          </a:p>
        </p:txBody>
      </p:sp>
      <p:pic>
        <p:nvPicPr>
          <p:cNvPr id="6" name="Afbeelding 5" descr="DvE_logo.png">
            <a:extLst>
              <a:ext uri="{FF2B5EF4-FFF2-40B4-BE49-F238E27FC236}">
                <a16:creationId xmlns:a16="http://schemas.microsoft.com/office/drawing/2014/main" id="{F61FF7D7-6B2B-4204-A3C2-8DA3868CB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03815" y="493053"/>
            <a:ext cx="1392801" cy="1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6184" y="647202"/>
            <a:ext cx="8915400" cy="9906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CC0099"/>
                </a:solidFill>
              </a:rPr>
              <a:t>Pitch-tijd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C50CA76-70E1-4E25-BC30-D459D4FC0E23}"/>
              </a:ext>
            </a:extLst>
          </p:cNvPr>
          <p:cNvSpPr txBox="1"/>
          <p:nvPr/>
        </p:nvSpPr>
        <p:spPr>
          <a:xfrm>
            <a:off x="1656184" y="1803296"/>
            <a:ext cx="3312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Lesidee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welk thema/Domein</a:t>
            </a:r>
          </a:p>
          <a:p>
            <a:pPr marL="285750" indent="-285750">
              <a:buFontTx/>
              <a:buChar char="-"/>
            </a:pPr>
            <a:r>
              <a:rPr lang="nl-NL" dirty="0"/>
              <a:t>welke werkvorm</a:t>
            </a:r>
          </a:p>
          <a:p>
            <a:pPr marL="285750" indent="-285750">
              <a:buFontTx/>
              <a:buChar char="-"/>
            </a:pPr>
            <a:r>
              <a:rPr lang="nl-NL" dirty="0"/>
              <a:t>welk resultaat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Of</a:t>
            </a:r>
          </a:p>
          <a:p>
            <a:endParaRPr lang="nl-NL" dirty="0"/>
          </a:p>
          <a:p>
            <a:r>
              <a:rPr lang="nl-NL" dirty="0"/>
              <a:t>Feedback</a:t>
            </a:r>
          </a:p>
          <a:p>
            <a:pPr marL="285750" indent="-285750">
              <a:buFontTx/>
              <a:buChar char="-"/>
            </a:pPr>
            <a:r>
              <a:rPr lang="nl-NL" dirty="0"/>
              <a:t>welke opdracht</a:t>
            </a:r>
          </a:p>
          <a:p>
            <a:pPr marL="285750" indent="-285750">
              <a:buFontTx/>
              <a:buChar char="-"/>
            </a:pPr>
            <a:r>
              <a:rPr lang="nl-NL" dirty="0"/>
              <a:t>feedback thema/domein</a:t>
            </a:r>
          </a:p>
          <a:p>
            <a:pPr marL="285750" indent="-285750">
              <a:buFontTx/>
              <a:buChar char="-"/>
            </a:pPr>
            <a:r>
              <a:rPr lang="nl-NL" dirty="0"/>
              <a:t>feedback werkvorm</a:t>
            </a:r>
          </a:p>
          <a:p>
            <a:pPr marL="285750" indent="-285750">
              <a:buFontTx/>
              <a:buChar char="-"/>
            </a:pPr>
            <a:r>
              <a:rPr lang="nl-NL" dirty="0"/>
              <a:t>feedback uitwerking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3CD9C4-F792-4058-B3CD-21643629C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56" y="3292764"/>
            <a:ext cx="990600" cy="857250"/>
          </a:xfrm>
          <a:prstGeom prst="rect">
            <a:avLst/>
          </a:prstGeom>
        </p:spPr>
      </p:pic>
      <p:pic>
        <p:nvPicPr>
          <p:cNvPr id="1026" name="Picture 2" descr="https://leerling2020.nl/wp-content/uploads/2017/12/Schema-ontwerpcyclus.png">
            <a:extLst>
              <a:ext uri="{FF2B5EF4-FFF2-40B4-BE49-F238E27FC236}">
                <a16:creationId xmlns:a16="http://schemas.microsoft.com/office/drawing/2014/main" id="{9D6540CB-D342-4258-8ABA-E165C697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57" y="2278351"/>
            <a:ext cx="40592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 descr="DvE_logo.png">
            <a:extLst>
              <a:ext uri="{FF2B5EF4-FFF2-40B4-BE49-F238E27FC236}">
                <a16:creationId xmlns:a16="http://schemas.microsoft.com/office/drawing/2014/main" id="{8D0B4FF4-144D-47C7-A691-0F1717719E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103815" y="493053"/>
            <a:ext cx="1392801" cy="1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5132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CC0099"/>
                </a:solidFill>
              </a:rPr>
              <a:t>Vragen?</a:t>
            </a:r>
          </a:p>
        </p:txBody>
      </p:sp>
      <p:pic>
        <p:nvPicPr>
          <p:cNvPr id="4" name="Tijdelijke aanduiding voor inhoud 3" descr="DvE_logo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800" y="1772816"/>
            <a:ext cx="3557700" cy="3346817"/>
          </a:xfrm>
        </p:spPr>
      </p:pic>
      <p:sp>
        <p:nvSpPr>
          <p:cNvPr id="3" name="Tekstvak 2"/>
          <p:cNvSpPr txBox="1"/>
          <p:nvPr/>
        </p:nvSpPr>
        <p:spPr>
          <a:xfrm>
            <a:off x="704528" y="551723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C0099"/>
                </a:solidFill>
              </a:rPr>
              <a:t>Bundels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te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bestellen</a:t>
            </a:r>
            <a:r>
              <a:rPr lang="en-US" dirty="0">
                <a:solidFill>
                  <a:srgbClr val="CC0099"/>
                </a:solidFill>
              </a:rPr>
              <a:t> via LWEO of </a:t>
            </a:r>
            <a:r>
              <a:rPr lang="en-US" dirty="0" err="1">
                <a:solidFill>
                  <a:srgbClr val="CC0099"/>
                </a:solidFill>
              </a:rPr>
              <a:t>bezoek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 err="1">
                <a:solidFill>
                  <a:srgbClr val="CC0099"/>
                </a:solidFill>
              </a:rPr>
              <a:t>onze</a:t>
            </a:r>
            <a:r>
              <a:rPr lang="en-US" dirty="0">
                <a:solidFill>
                  <a:srgbClr val="CC0099"/>
                </a:solidFill>
              </a:rPr>
              <a:t> website: www.devrolijkeeconomen.nl</a:t>
            </a:r>
            <a:endParaRPr lang="nl-NL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8179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ketingPlan_2010_BB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488226-DD75-4A47-AAE1-2881DFC91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marketingplan</Template>
  <TotalTime>0</TotalTime>
  <Words>358</Words>
  <Application>Microsoft Office PowerPoint</Application>
  <PresentationFormat>A4 Paper (210x297 mm)</PresentationFormat>
  <Paragraphs>134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MarketingPlan_2010_BB</vt:lpstr>
      <vt:lpstr>nieuw lesmateriaal ontwikkelen  voor bedrijfseconomie</vt:lpstr>
      <vt:lpstr>Inhoud workshop    ‘De Vrolijke Economen’</vt:lpstr>
      <vt:lpstr>De Vrolijke Economen</vt:lpstr>
      <vt:lpstr>Producten van DVE</vt:lpstr>
      <vt:lpstr>Ontwikkeling materiaal voor bedrijfseconomie</vt:lpstr>
      <vt:lpstr>Enkele voorbeelden</vt:lpstr>
      <vt:lpstr>Do-it-yourself-keuzemenu</vt:lpstr>
      <vt:lpstr>Pitch-tijd</vt:lpstr>
      <vt:lpstr>Vragen?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bundel vol experimenten!</dc:title>
  <dc:creator/>
  <cp:lastModifiedBy/>
  <cp:revision>53</cp:revision>
  <dcterms:created xsi:type="dcterms:W3CDTF">2013-04-01T17:07:44Z</dcterms:created>
  <dcterms:modified xsi:type="dcterms:W3CDTF">2019-03-20T18:59:54Z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TC022643309991</vt:lpwstr>
  </property>
</Properties>
</file>