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73" r:id="rId4"/>
    <p:sldId id="263" r:id="rId5"/>
    <p:sldId id="267" r:id="rId6"/>
    <p:sldId id="264" r:id="rId7"/>
    <p:sldId id="265" r:id="rId8"/>
    <p:sldId id="269" r:id="rId9"/>
    <p:sldId id="270" r:id="rId10"/>
    <p:sldId id="271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ED92B-04D1-497A-9EAB-BEC556454B38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780BE-6542-44C7-B9C2-4DFE3F663C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77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43E-52E4-4B83-AC95-11D8BD81725B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1EC3E-066E-441F-8B0B-BF58CA2A5C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60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43E-52E4-4B83-AC95-11D8BD81725B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1EC3E-066E-441F-8B0B-BF58CA2A5C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76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43E-52E4-4B83-AC95-11D8BD81725B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1EC3E-066E-441F-8B0B-BF58CA2A5C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65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43E-52E4-4B83-AC95-11D8BD81725B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1EC3E-066E-441F-8B0B-BF58CA2A5C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72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43E-52E4-4B83-AC95-11D8BD81725B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1EC3E-066E-441F-8B0B-BF58CA2A5C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708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43E-52E4-4B83-AC95-11D8BD81725B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1EC3E-066E-441F-8B0B-BF58CA2A5C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59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43E-52E4-4B83-AC95-11D8BD81725B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1EC3E-066E-441F-8B0B-BF58CA2A5C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59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43E-52E4-4B83-AC95-11D8BD81725B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1EC3E-066E-441F-8B0B-BF58CA2A5C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74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43E-52E4-4B83-AC95-11D8BD81725B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1EC3E-066E-441F-8B0B-BF58CA2A5C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67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43E-52E4-4B83-AC95-11D8BD81725B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1EC3E-066E-441F-8B0B-BF58CA2A5C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56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43E-52E4-4B83-AC95-11D8BD81725B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1EC3E-066E-441F-8B0B-BF58CA2A5C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40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4843E-52E4-4B83-AC95-11D8BD81725B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1EC3E-066E-441F-8B0B-BF58CA2A5C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92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econ.n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urriculum.n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080799"/>
            <a:ext cx="9144000" cy="2387600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VECON studiedag </a:t>
            </a:r>
            <a:r>
              <a:rPr lang="nl-NL" b="1" dirty="0" smtClean="0">
                <a:solidFill>
                  <a:srgbClr val="FF0000"/>
                </a:solidFill>
              </a:rPr>
              <a:t>2019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Jaarvergadering sectie AE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2" y="0"/>
            <a:ext cx="444499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57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FF0000"/>
                </a:solidFill>
              </a:rPr>
              <a:t>Stelling </a:t>
            </a:r>
            <a:r>
              <a:rPr lang="nl-NL" b="1" dirty="0" smtClean="0">
                <a:solidFill>
                  <a:srgbClr val="FF0000"/>
                </a:solidFill>
              </a:rPr>
              <a:t>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In de bovenbouw havo/vwo stimuleert het vak economie leerlingen kritisch </a:t>
            </a:r>
            <a:r>
              <a:rPr lang="nl-NL" b="1" dirty="0"/>
              <a:t>te kijken naar de wereld om hen heen en de </a:t>
            </a:r>
            <a:r>
              <a:rPr lang="nl-NL" b="1" dirty="0" smtClean="0"/>
              <a:t>processen </a:t>
            </a:r>
            <a:r>
              <a:rPr lang="nl-NL" b="1" smtClean="0"/>
              <a:t>die deze </a:t>
            </a:r>
            <a:r>
              <a:rPr lang="nl-NL" b="1" dirty="0"/>
              <a:t>wereld aansturen.</a:t>
            </a:r>
          </a:p>
        </p:txBody>
      </p:sp>
    </p:spTree>
    <p:extLst>
      <p:ext uri="{BB962C8B-B14F-4D97-AF65-F5344CB8AC3E}">
        <p14:creationId xmlns:p14="http://schemas.microsoft.com/office/powerpoint/2010/main" val="3134229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C67A4-97E0-7D45-AF49-A11678B5F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Rondvraag en </a:t>
            </a:r>
            <a:r>
              <a:rPr lang="nl-NL" b="1" dirty="0" smtClean="0">
                <a:solidFill>
                  <a:srgbClr val="FF0000"/>
                </a:solidFill>
              </a:rPr>
              <a:t>afsluiting</a:t>
            </a:r>
            <a:br>
              <a:rPr lang="nl-NL" b="1" dirty="0" smtClean="0">
                <a:solidFill>
                  <a:srgbClr val="FF0000"/>
                </a:solidFill>
              </a:rPr>
            </a:br>
            <a:r>
              <a:rPr lang="nl-NL" sz="3600" b="1" dirty="0" smtClean="0"/>
              <a:t>-&gt; Wie heeft een vraag?</a:t>
            </a:r>
            <a:br>
              <a:rPr lang="nl-NL" sz="3600" b="1" dirty="0" smtClean="0"/>
            </a:br>
            <a:r>
              <a:rPr lang="nl-NL" sz="3600" b="1" dirty="0" smtClean="0"/>
              <a:t>-&gt; Oproep: wie wil waaraan meehelpen?</a:t>
            </a:r>
            <a:endParaRPr lang="nl-NL" sz="3600" b="1" dirty="0">
              <a:solidFill>
                <a:srgbClr val="FF0000"/>
              </a:solidFill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136EBB1-78FA-2B43-914C-703BF3F8C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100" y="1880394"/>
            <a:ext cx="6781800" cy="42418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2A77B24-E577-D646-98A5-28CF1C247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2" y="0"/>
            <a:ext cx="444499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3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69C39-D888-B54C-89D3-E132122C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E8F866-DC60-9B46-819A-CE98B0CEC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Opening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Voorstellen nieuwe leden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(Her)verkiezing leden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Syllabuscommissies: stand van zaken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Examenbesprekingen 2019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Jaarverslag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Discussie over bovenbouwvisie m.b.t. Curriculum.nu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Rondvraag en oproep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Sluiting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5B07871-5A8C-6D4D-9449-EB77DF2A2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2" y="0"/>
            <a:ext cx="444499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8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>
            <a:extLst>
              <a:ext uri="{FF2B5EF4-FFF2-40B4-BE49-F238E27FC236}">
                <a16:creationId xmlns:a16="http://schemas.microsoft.com/office/drawing/2014/main" id="{218635DA-CC76-624C-82A2-37F7E98E9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583" y="1975791"/>
            <a:ext cx="1493326" cy="8606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Gert van Vliet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92267" y="1011288"/>
            <a:ext cx="1052245" cy="40386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dirty="0"/>
              <a:t>Sinds 1968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5E2DBD1-D7D3-AC47-81E2-28B44AFBE4B1}"/>
              </a:ext>
            </a:extLst>
          </p:cNvPr>
          <p:cNvSpPr txBox="1"/>
          <p:nvPr/>
        </p:nvSpPr>
        <p:spPr>
          <a:xfrm>
            <a:off x="3158922" y="1573341"/>
            <a:ext cx="232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Universiteit Maastricht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1B9BB5-6EA0-CE4F-B776-DFAC27C63C87}"/>
              </a:ext>
            </a:extLst>
          </p:cNvPr>
          <p:cNvSpPr txBox="1"/>
          <p:nvPr/>
        </p:nvSpPr>
        <p:spPr>
          <a:xfrm>
            <a:off x="7711294" y="1572483"/>
            <a:ext cx="341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jaar docent economische zaken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B3224F1-333F-9641-BFDA-895E41A7AD8B}"/>
              </a:ext>
            </a:extLst>
          </p:cNvPr>
          <p:cNvSpPr txBox="1"/>
          <p:nvPr/>
        </p:nvSpPr>
        <p:spPr>
          <a:xfrm>
            <a:off x="3208647" y="2723277"/>
            <a:ext cx="511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Aantrekkelijk Economie onderwijs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245299F-5A69-EF44-92B8-A011A4113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631" y="4408258"/>
            <a:ext cx="1182517" cy="1576689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85B7E81-E5E8-E044-AE22-3EA6D39559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67" y="491449"/>
            <a:ext cx="1381374" cy="18418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8F1CB4FF-8466-FE44-A3A7-BAB608C9B1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12" y="4408259"/>
            <a:ext cx="2779488" cy="2084616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3AF0DCA0-D8A8-B44F-B76C-D76E470C4FDC}"/>
              </a:ext>
            </a:extLst>
          </p:cNvPr>
          <p:cNvSpPr txBox="1"/>
          <p:nvPr/>
        </p:nvSpPr>
        <p:spPr>
          <a:xfrm>
            <a:off x="5457648" y="1573341"/>
            <a:ext cx="1771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bedrijfseconoom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BB620F24-7DA4-AC44-9C00-6CEAD8633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25" y="2195759"/>
            <a:ext cx="1540060" cy="376093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A6C941F-C49A-1043-B19B-66225A53FE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4" y="2733760"/>
            <a:ext cx="2703623" cy="3882125"/>
          </a:xfrm>
          <a:prstGeom prst="rect">
            <a:avLst/>
          </a:prstGeom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E8412A25-A201-B142-B249-044634FADF91}"/>
              </a:ext>
            </a:extLst>
          </p:cNvPr>
          <p:cNvSpPr txBox="1"/>
          <p:nvPr/>
        </p:nvSpPr>
        <p:spPr>
          <a:xfrm>
            <a:off x="3208647" y="3332725"/>
            <a:ext cx="271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Economie: handig voor nu!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BEBB1C9-EE1D-BB41-8CE7-A81662A14261}"/>
              </a:ext>
            </a:extLst>
          </p:cNvPr>
          <p:cNvSpPr txBox="1"/>
          <p:nvPr/>
        </p:nvSpPr>
        <p:spPr>
          <a:xfrm>
            <a:off x="9077921" y="6123543"/>
            <a:ext cx="227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Strijd tegen zwerfafval</a:t>
            </a: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F9BA184B-6C6D-C84C-B16C-44B4BDC0E0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105" y="2009327"/>
            <a:ext cx="2100295" cy="69757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207F966F-D6F1-324D-A879-189F5BA7E2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81" y="4408258"/>
            <a:ext cx="2741565" cy="20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7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051B30-33E0-A54E-BB4C-88B45AD64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</a:t>
            </a:r>
            <a:r>
              <a:rPr lang="nl-NL" b="1" dirty="0" smtClean="0">
                <a:solidFill>
                  <a:srgbClr val="FF0000"/>
                </a:solidFill>
              </a:rPr>
              <a:t>Her)verkiezing </a:t>
            </a:r>
            <a:r>
              <a:rPr lang="nl-NL" b="1" dirty="0">
                <a:solidFill>
                  <a:srgbClr val="FF0000"/>
                </a:solidFill>
              </a:rPr>
              <a:t>leden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CCEB47-7FA4-C440-96E3-CC1DC6C5A6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Herkiesbaar: </a:t>
            </a:r>
          </a:p>
          <a:p>
            <a:r>
              <a:rPr lang="nl-NL" dirty="0" smtClean="0"/>
              <a:t>Geen personen 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  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Verkiesbaar</a:t>
            </a:r>
            <a:r>
              <a:rPr lang="nl-NL" dirty="0"/>
              <a:t>: </a:t>
            </a:r>
          </a:p>
          <a:p>
            <a:r>
              <a:rPr lang="nl-NL" dirty="0" smtClean="0"/>
              <a:t>Gert van Vliet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1110BC0-5938-E049-ADA1-E82EC913EC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Afscheid: </a:t>
            </a:r>
          </a:p>
          <a:p>
            <a:r>
              <a:rPr lang="nl-NL" dirty="0" smtClean="0"/>
              <a:t>Arianne de Wit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E320BE3-7C52-9B4A-83FC-B3032E931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2" y="0"/>
            <a:ext cx="444499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6A662-EB8E-5942-9BBC-6B4EAE36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Examenbespreking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05D5E2-64DA-5B4D-9DC5-3863E449A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0761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VWO 16 </a:t>
            </a:r>
            <a:r>
              <a:rPr lang="nl-NL" dirty="0"/>
              <a:t>mei</a:t>
            </a:r>
          </a:p>
          <a:p>
            <a:pPr marL="0" indent="0">
              <a:buNone/>
            </a:pPr>
            <a:r>
              <a:rPr lang="nl-NL" dirty="0"/>
              <a:t>Voorbespreking in Utrecht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Regiovoorzitters </a:t>
            </a:r>
            <a:r>
              <a:rPr lang="nl-NL" dirty="0" smtClean="0"/>
              <a:t>(vacatures?)</a:t>
            </a:r>
          </a:p>
          <a:p>
            <a:pPr marL="0" indent="0">
              <a:buNone/>
            </a:pPr>
            <a:r>
              <a:rPr lang="nl-NL" dirty="0" smtClean="0"/>
              <a:t>Locatie Bergen op Zoom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3A07534-3BB8-D845-90F0-DD2D67ECF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3566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HAVO 22 </a:t>
            </a:r>
            <a:r>
              <a:rPr lang="nl-NL" dirty="0"/>
              <a:t>mei</a:t>
            </a:r>
          </a:p>
          <a:p>
            <a:pPr marL="0" indent="0">
              <a:buNone/>
            </a:pPr>
            <a:r>
              <a:rPr lang="nl-NL" dirty="0"/>
              <a:t>Voorbespreking in Utrecht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Regiovoorzitters </a:t>
            </a:r>
            <a:r>
              <a:rPr lang="nl-NL" dirty="0" smtClean="0"/>
              <a:t>(vacatures?)</a:t>
            </a:r>
          </a:p>
          <a:p>
            <a:pPr marL="0" indent="0">
              <a:buNone/>
            </a:pPr>
            <a:r>
              <a:rPr lang="nl-NL" dirty="0" smtClean="0"/>
              <a:t>Locatie Bergen op Zoom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1DA71C-0644-B149-9CEA-4F7E09BFB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2" y="0"/>
            <a:ext cx="4444998" cy="16002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FAFD62B-3214-6C40-95F2-FE91FE59CA77}"/>
              </a:ext>
            </a:extLst>
          </p:cNvPr>
          <p:cNvSpPr txBox="1"/>
          <p:nvPr/>
        </p:nvSpPr>
        <p:spPr>
          <a:xfrm>
            <a:off x="727227" y="5351514"/>
            <a:ext cx="6255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Nieuw dit jaar: </a:t>
            </a:r>
            <a:r>
              <a:rPr lang="nl-NL" sz="2800" dirty="0" smtClean="0"/>
              <a:t>regiobespreking in Sittard!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19060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F2DEC-1357-3D4C-9594-D134BC62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Jaarverslag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38C81C-21F9-574E-ACE8-D953BC5A2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 vinden op de website </a:t>
            </a:r>
            <a:r>
              <a:rPr lang="nl-NL" dirty="0" smtClean="0">
                <a:hlinkClick r:id="rId2"/>
              </a:rPr>
              <a:t>www.vecon.nl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6083E5-1509-EC4A-9E10-ACAB021F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2" y="0"/>
            <a:ext cx="444499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9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1B5BB-3CCE-AF48-84CD-950BB62F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Discussie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D236E8-CF66-3344-BEAB-A2BF8ABA5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Curriculum.nu wil een visie uitwerken op het onderwijs van leerlingen in 2032 en later. Zie </a:t>
            </a:r>
            <a:r>
              <a:rPr lang="nl-NL" dirty="0"/>
              <a:t>ook </a:t>
            </a:r>
            <a:r>
              <a:rPr lang="nl-NL" dirty="0">
                <a:hlinkClick r:id="rId2"/>
              </a:rPr>
              <a:t>https://curriculum.nu</a:t>
            </a:r>
            <a:r>
              <a:rPr lang="nl-NL" dirty="0" smtClean="0">
                <a:hlinkClick r:id="rId2"/>
              </a:rPr>
              <a:t>/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U treft drie stellingen aan m.b.t. tot een bovenbouwvisie.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U wordt uitgenodigd uw op- en aanmerkingen erbij te schrijven.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Hierna hebben we met elkaar een discussie over dit materiaal.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82048E1-F800-454A-8DE5-AC143B9A1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2" y="0"/>
            <a:ext cx="444499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8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rgbClr val="FF0000"/>
                </a:solidFill>
              </a:rPr>
              <a:t>Stelling 1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In de bovenbouw havo/vwo moet het vak economie bijdragen de onderwijsdoelen kwalificatie, socialisatie en persoonsvorming van een leerling.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649219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rgbClr val="FF0000"/>
                </a:solidFill>
              </a:rPr>
              <a:t>Stelling 2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In de bovenbouw havo/vwo is het </a:t>
            </a:r>
            <a:r>
              <a:rPr lang="nl-NL" b="1" dirty="0"/>
              <a:t>vak </a:t>
            </a:r>
            <a:r>
              <a:rPr lang="nl-NL" b="1" dirty="0" smtClean="0"/>
              <a:t>economie algemeen </a:t>
            </a:r>
            <a:r>
              <a:rPr lang="nl-NL" b="1" dirty="0"/>
              <a:t>vormend, dus ook als het eindonderwijs is voor een leerling moet het zijn nut hebben voor zo’n leerling in de privé- en/of </a:t>
            </a:r>
            <a:r>
              <a:rPr lang="nl-NL" b="1" dirty="0" err="1" smtClean="0"/>
              <a:t>beroepssfeer</a:t>
            </a:r>
            <a:r>
              <a:rPr lang="nl-NL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00998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263</Words>
  <Application>Microsoft Office PowerPoint</Application>
  <PresentationFormat>Breedbeeld</PresentationFormat>
  <Paragraphs>58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VECON studiedag 2019</vt:lpstr>
      <vt:lpstr>Programma</vt:lpstr>
      <vt:lpstr>Gert van Vliet</vt:lpstr>
      <vt:lpstr>(Her)verkiezing leden</vt:lpstr>
      <vt:lpstr>Examenbespreking</vt:lpstr>
      <vt:lpstr>Jaarverslag</vt:lpstr>
      <vt:lpstr>Discussie</vt:lpstr>
      <vt:lpstr>Stelling 1</vt:lpstr>
      <vt:lpstr>Stelling 2</vt:lpstr>
      <vt:lpstr>Stelling 3</vt:lpstr>
      <vt:lpstr>Rondvraag en afsluiting -&gt; Wie heeft een vraag? -&gt; Oproep: wie wil waaraan meehelpen?</vt:lpstr>
    </vt:vector>
  </TitlesOfParts>
  <Company>Develsteincollege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VECON enquête</dc:title>
  <dc:creator>Huijgens E.C.M.</dc:creator>
  <cp:lastModifiedBy>Roovers, Floren</cp:lastModifiedBy>
  <cp:revision>23</cp:revision>
  <dcterms:created xsi:type="dcterms:W3CDTF">2018-03-15T13:00:17Z</dcterms:created>
  <dcterms:modified xsi:type="dcterms:W3CDTF">2019-03-19T15:50:25Z</dcterms:modified>
</cp:coreProperties>
</file>