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svg" ContentType="image/sv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5" r:id="rId8"/>
    <p:sldId id="267" r:id="rId9"/>
    <p:sldId id="268" r:id="rId10"/>
    <p:sldId id="262" r:id="rId11"/>
    <p:sldId id="266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-90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FA5BF-8B9D-4410-9D28-09662942318E}" type="datetimeFigureOut">
              <a:rPr lang="nl-NL" smtClean="0"/>
              <a:pPr/>
              <a:t>18-11-2018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D0648-DE96-4015-9CF0-3DDBAABCE5A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1786693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FA5BF-8B9D-4410-9D28-09662942318E}" type="datetimeFigureOut">
              <a:rPr lang="nl-NL" smtClean="0"/>
              <a:pPr/>
              <a:t>18-11-2018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D0648-DE96-4015-9CF0-3DDBAABCE5A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329898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FA5BF-8B9D-4410-9D28-09662942318E}" type="datetimeFigureOut">
              <a:rPr lang="nl-NL" smtClean="0"/>
              <a:pPr/>
              <a:t>18-11-2018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D0648-DE96-4015-9CF0-3DDBAABCE5A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2256501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FA5BF-8B9D-4410-9D28-09662942318E}" type="datetimeFigureOut">
              <a:rPr lang="nl-NL" smtClean="0"/>
              <a:pPr/>
              <a:t>18-11-2018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D0648-DE96-4015-9CF0-3DDBAABCE5A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757129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FA5BF-8B9D-4410-9D28-09662942318E}" type="datetimeFigureOut">
              <a:rPr lang="nl-NL" smtClean="0"/>
              <a:pPr/>
              <a:t>18-11-2018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D0648-DE96-4015-9CF0-3DDBAABCE5A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3669724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FA5BF-8B9D-4410-9D28-09662942318E}" type="datetimeFigureOut">
              <a:rPr lang="nl-NL" smtClean="0"/>
              <a:pPr/>
              <a:t>18-11-2018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D0648-DE96-4015-9CF0-3DDBAABCE5A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200662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FA5BF-8B9D-4410-9D28-09662942318E}" type="datetimeFigureOut">
              <a:rPr lang="nl-NL" smtClean="0"/>
              <a:pPr/>
              <a:t>18-11-2018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D0648-DE96-4015-9CF0-3DDBAABCE5A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245015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FA5BF-8B9D-4410-9D28-09662942318E}" type="datetimeFigureOut">
              <a:rPr lang="nl-NL" smtClean="0"/>
              <a:pPr/>
              <a:t>18-11-2018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D0648-DE96-4015-9CF0-3DDBAABCE5A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3862484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FA5BF-8B9D-4410-9D28-09662942318E}" type="datetimeFigureOut">
              <a:rPr lang="nl-NL" smtClean="0"/>
              <a:pPr/>
              <a:t>18-11-2018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D0648-DE96-4015-9CF0-3DDBAABCE5A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1331634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FA5BF-8B9D-4410-9D28-09662942318E}" type="datetimeFigureOut">
              <a:rPr lang="nl-NL" smtClean="0"/>
              <a:pPr/>
              <a:t>18-11-2018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D0648-DE96-4015-9CF0-3DDBAABCE5A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3238777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FA5BF-8B9D-4410-9D28-09662942318E}" type="datetimeFigureOut">
              <a:rPr lang="nl-NL" smtClean="0"/>
              <a:pPr/>
              <a:t>18-11-2018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D0648-DE96-4015-9CF0-3DDBAABCE5A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3512451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FA5BF-8B9D-4410-9D28-09662942318E}" type="datetimeFigureOut">
              <a:rPr lang="nl-NL" smtClean="0"/>
              <a:pPr/>
              <a:t>18-11-2018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3D0648-DE96-4015-9CF0-3DDBAABCE5A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1076834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>
            <a:extLst>
              <a:ext uri="{FF2B5EF4-FFF2-40B4-BE49-F238E27FC236}">
                <a16:creationId xmlns:a16="http://schemas.microsoft.com/office/drawing/2014/main" xmlns="" id="{31E880BA-DF7B-4C9F-A157-A83C2B8BF8F7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6762" y="0"/>
            <a:ext cx="916076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144176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xmlns="" id="{35EE5D40-B4BF-4B12-9EDD-9639A7F3024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207269" y="130867"/>
            <a:ext cx="1543050" cy="981075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xmlns="" id="{A26C6DF3-9FF4-4444-97AE-9974C93EBFDC}"/>
              </a:ext>
            </a:extLst>
          </p:cNvPr>
          <p:cNvSpPr txBox="1"/>
          <p:nvPr/>
        </p:nvSpPr>
        <p:spPr>
          <a:xfrm>
            <a:off x="2021983" y="157835"/>
            <a:ext cx="66197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>
                <a:latin typeface="Arial" panose="020B0604020202020204" pitchFamily="34" charset="0"/>
                <a:cs typeface="Arial" panose="020B0604020202020204" pitchFamily="34" charset="0"/>
              </a:rPr>
              <a:t>Het School </a:t>
            </a:r>
            <a:r>
              <a:rPr lang="nl-NL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Ondernemerschaps</a:t>
            </a:r>
            <a:r>
              <a:rPr lang="nl-NL" sz="2800" b="1" dirty="0">
                <a:latin typeface="Arial" panose="020B0604020202020204" pitchFamily="34" charset="0"/>
                <a:cs typeface="Arial" panose="020B0604020202020204" pitchFamily="34" charset="0"/>
              </a:rPr>
              <a:t>(kwaliteiten)spel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xmlns="" id="{738E520F-1FC2-484B-A4F9-EACF236B3264}"/>
              </a:ext>
            </a:extLst>
          </p:cNvPr>
          <p:cNvSpPr txBox="1"/>
          <p:nvPr/>
        </p:nvSpPr>
        <p:spPr>
          <a:xfrm>
            <a:off x="207269" y="1519707"/>
            <a:ext cx="843445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OK, live aan de slag!</a:t>
            </a:r>
          </a:p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We bekijken eerst de BEHEERMODULE van de DOCENT.</a:t>
            </a:r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xmlns="" id="{502ABD88-A89E-4776-B581-A8270F3A0512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597761" y="2904701"/>
            <a:ext cx="3876541" cy="3876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337168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xmlns="" id="{35EE5D40-B4BF-4B12-9EDD-9639A7F3024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207269" y="130867"/>
            <a:ext cx="1543050" cy="981075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xmlns="" id="{A26C6DF3-9FF4-4444-97AE-9974C93EBFDC}"/>
              </a:ext>
            </a:extLst>
          </p:cNvPr>
          <p:cNvSpPr txBox="1"/>
          <p:nvPr/>
        </p:nvSpPr>
        <p:spPr>
          <a:xfrm>
            <a:off x="2021983" y="157835"/>
            <a:ext cx="66197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>
                <a:latin typeface="Arial" panose="020B0604020202020204" pitchFamily="34" charset="0"/>
                <a:cs typeface="Arial" panose="020B0604020202020204" pitchFamily="34" charset="0"/>
              </a:rPr>
              <a:t>Het School </a:t>
            </a:r>
            <a:r>
              <a:rPr lang="nl-NL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Ondernemerschaps</a:t>
            </a:r>
            <a:r>
              <a:rPr lang="nl-NL" sz="2800" b="1" dirty="0">
                <a:latin typeface="Arial" panose="020B0604020202020204" pitchFamily="34" charset="0"/>
                <a:cs typeface="Arial" panose="020B0604020202020204" pitchFamily="34" charset="0"/>
              </a:rPr>
              <a:t>(kwaliteiten)spel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xmlns="" id="{FD4963D2-E3C7-4C74-B1D6-1846561ACDBB}"/>
              </a:ext>
            </a:extLst>
          </p:cNvPr>
          <p:cNvSpPr txBox="1"/>
          <p:nvPr/>
        </p:nvSpPr>
        <p:spPr>
          <a:xfrm>
            <a:off x="207269" y="1313645"/>
            <a:ext cx="84344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En nu de LEERLING module: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xmlns="" id="{841A330C-4A8A-4329-9593-1CC36556A9BD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08272" y="2500312"/>
            <a:ext cx="8393037" cy="2792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720880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xmlns="" id="{35EE5D40-B4BF-4B12-9EDD-9639A7F3024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207269" y="130867"/>
            <a:ext cx="1543050" cy="981075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xmlns="" id="{A26C6DF3-9FF4-4444-97AE-9974C93EBFDC}"/>
              </a:ext>
            </a:extLst>
          </p:cNvPr>
          <p:cNvSpPr txBox="1"/>
          <p:nvPr/>
        </p:nvSpPr>
        <p:spPr>
          <a:xfrm>
            <a:off x="2021983" y="157835"/>
            <a:ext cx="66197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>
                <a:latin typeface="Arial" panose="020B0604020202020204" pitchFamily="34" charset="0"/>
                <a:cs typeface="Arial" panose="020B0604020202020204" pitchFamily="34" charset="0"/>
              </a:rPr>
              <a:t>Het School </a:t>
            </a:r>
            <a:r>
              <a:rPr lang="nl-NL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Ondernemerschaps</a:t>
            </a:r>
            <a:r>
              <a:rPr lang="nl-NL" sz="2800" b="1" dirty="0">
                <a:latin typeface="Arial" panose="020B0604020202020204" pitchFamily="34" charset="0"/>
                <a:cs typeface="Arial" panose="020B0604020202020204" pitchFamily="34" charset="0"/>
              </a:rPr>
              <a:t>(kwaliteiten)spel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xmlns="" id="{4F0B03E8-C8BD-426D-ACBE-6F757D7819CB}"/>
              </a:ext>
            </a:extLst>
          </p:cNvPr>
          <p:cNvSpPr txBox="1"/>
          <p:nvPr/>
        </p:nvSpPr>
        <p:spPr>
          <a:xfrm>
            <a:off x="207269" y="1365161"/>
            <a:ext cx="843445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Vragen?</a:t>
            </a:r>
          </a:p>
          <a:p>
            <a:endParaRPr lang="nl-NL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Suggesties?</a:t>
            </a:r>
          </a:p>
          <a:p>
            <a:endParaRPr lang="nl-NL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Goed dat jullie hier waren!</a:t>
            </a:r>
          </a:p>
        </p:txBody>
      </p:sp>
    </p:spTree>
    <p:extLst>
      <p:ext uri="{BB962C8B-B14F-4D97-AF65-F5344CB8AC3E}">
        <p14:creationId xmlns:p14="http://schemas.microsoft.com/office/powerpoint/2010/main" xmlns="" val="2476068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xmlns="" id="{35EE5D40-B4BF-4B12-9EDD-9639A7F3024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207269" y="130867"/>
            <a:ext cx="1543050" cy="981075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xmlns="" id="{A26C6DF3-9FF4-4444-97AE-9974C93EBFDC}"/>
              </a:ext>
            </a:extLst>
          </p:cNvPr>
          <p:cNvSpPr txBox="1"/>
          <p:nvPr/>
        </p:nvSpPr>
        <p:spPr>
          <a:xfrm>
            <a:off x="2021983" y="157835"/>
            <a:ext cx="66197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>
                <a:latin typeface="Arial" panose="020B0604020202020204" pitchFamily="34" charset="0"/>
                <a:cs typeface="Arial" panose="020B0604020202020204" pitchFamily="34" charset="0"/>
              </a:rPr>
              <a:t>Het School </a:t>
            </a:r>
            <a:r>
              <a:rPr lang="nl-NL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Ondernemerschaps</a:t>
            </a:r>
            <a:r>
              <a:rPr lang="nl-NL" sz="2800" b="1" dirty="0">
                <a:latin typeface="Arial" panose="020B0604020202020204" pitchFamily="34" charset="0"/>
                <a:cs typeface="Arial" panose="020B0604020202020204" pitchFamily="34" charset="0"/>
              </a:rPr>
              <a:t>(kwaliteiten)spel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xmlns="" id="{5D5BAE08-18B1-4502-9939-2ED91E461A48}"/>
              </a:ext>
            </a:extLst>
          </p:cNvPr>
          <p:cNvSpPr txBox="1"/>
          <p:nvPr/>
        </p:nvSpPr>
        <p:spPr>
          <a:xfrm>
            <a:off x="207269" y="1369747"/>
            <a:ext cx="84344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Ik ben Kees Hommel, webmaster van de VECON.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xmlns="" id="{8E39D90C-F74D-42C5-BCAA-9B893B686BE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51561" y="2266683"/>
            <a:ext cx="1790164" cy="1875995"/>
          </a:xfrm>
          <a:prstGeom prst="rect">
            <a:avLst/>
          </a:prstGeom>
        </p:spPr>
      </p:pic>
      <p:sp>
        <p:nvSpPr>
          <p:cNvPr id="7" name="Tekstvak 6">
            <a:extLst>
              <a:ext uri="{FF2B5EF4-FFF2-40B4-BE49-F238E27FC236}">
                <a16:creationId xmlns:a16="http://schemas.microsoft.com/office/drawing/2014/main" xmlns="" id="{C305B17B-DB57-4633-9B97-DC58FB96282B}"/>
              </a:ext>
            </a:extLst>
          </p:cNvPr>
          <p:cNvSpPr txBox="1"/>
          <p:nvPr/>
        </p:nvSpPr>
        <p:spPr>
          <a:xfrm>
            <a:off x="207269" y="2150772"/>
            <a:ext cx="664429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Dit spel is oorspronkelijk als kaartspel ontwikkeld door CPS.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De digitale versie van dit spel is gebouwd door vier van mijn leerlingen.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Het spel wordt door mij onderhouden en aangepast.</a:t>
            </a:r>
          </a:p>
        </p:txBody>
      </p:sp>
    </p:spTree>
    <p:extLst>
      <p:ext uri="{BB962C8B-B14F-4D97-AF65-F5344CB8AC3E}">
        <p14:creationId xmlns:p14="http://schemas.microsoft.com/office/powerpoint/2010/main" xmlns="" val="1666035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xmlns="" id="{35EE5D40-B4BF-4B12-9EDD-9639A7F3024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207269" y="130867"/>
            <a:ext cx="1543050" cy="981075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xmlns="" id="{A26C6DF3-9FF4-4444-97AE-9974C93EBFDC}"/>
              </a:ext>
            </a:extLst>
          </p:cNvPr>
          <p:cNvSpPr txBox="1"/>
          <p:nvPr/>
        </p:nvSpPr>
        <p:spPr>
          <a:xfrm>
            <a:off x="2021983" y="157835"/>
            <a:ext cx="66197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>
                <a:latin typeface="Arial" panose="020B0604020202020204" pitchFamily="34" charset="0"/>
                <a:cs typeface="Arial" panose="020B0604020202020204" pitchFamily="34" charset="0"/>
              </a:rPr>
              <a:t>Het School </a:t>
            </a:r>
            <a:r>
              <a:rPr lang="nl-NL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Ondernemerschaps</a:t>
            </a:r>
            <a:r>
              <a:rPr lang="nl-NL" sz="2800" b="1" dirty="0">
                <a:latin typeface="Arial" panose="020B0604020202020204" pitchFamily="34" charset="0"/>
                <a:cs typeface="Arial" panose="020B0604020202020204" pitchFamily="34" charset="0"/>
              </a:rPr>
              <a:t>(kwaliteiten)spel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xmlns="" id="{6CD5C159-252E-4C0C-90CF-29D3B83E6A5F}"/>
              </a:ext>
            </a:extLst>
          </p:cNvPr>
          <p:cNvSpPr txBox="1"/>
          <p:nvPr/>
        </p:nvSpPr>
        <p:spPr>
          <a:xfrm>
            <a:off x="207269" y="1378039"/>
            <a:ext cx="86147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Gratis beschikbaar voor leden van de VECON.</a:t>
            </a:r>
          </a:p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Je vindt het spel via de website: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xmlns="" id="{B5B808DA-A354-4DC9-8EF5-A3CA678DD60A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52662" y="2409622"/>
            <a:ext cx="4638675" cy="1781175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xmlns="" id="{DC184533-2EC9-43E3-A240-8FD7CCC87168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50837" y="4268273"/>
            <a:ext cx="7642325" cy="2431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76021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xmlns="" id="{35EE5D40-B4BF-4B12-9EDD-9639A7F3024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207269" y="130867"/>
            <a:ext cx="1543050" cy="981075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xmlns="" id="{A26C6DF3-9FF4-4444-97AE-9974C93EBFDC}"/>
              </a:ext>
            </a:extLst>
          </p:cNvPr>
          <p:cNvSpPr txBox="1"/>
          <p:nvPr/>
        </p:nvSpPr>
        <p:spPr>
          <a:xfrm>
            <a:off x="2021983" y="157835"/>
            <a:ext cx="66197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>
                <a:latin typeface="Arial" panose="020B0604020202020204" pitchFamily="34" charset="0"/>
                <a:cs typeface="Arial" panose="020B0604020202020204" pitchFamily="34" charset="0"/>
              </a:rPr>
              <a:t>Het School </a:t>
            </a:r>
            <a:r>
              <a:rPr lang="nl-NL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Ondernemerschaps</a:t>
            </a:r>
            <a:r>
              <a:rPr lang="nl-NL" sz="2800" b="1" dirty="0">
                <a:latin typeface="Arial" panose="020B0604020202020204" pitchFamily="34" charset="0"/>
                <a:cs typeface="Arial" panose="020B0604020202020204" pitchFamily="34" charset="0"/>
              </a:rPr>
              <a:t>(kwaliteiten)spel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xmlns="" id="{12DA246F-41A1-42A0-8F28-DD37810DE08A}"/>
              </a:ext>
            </a:extLst>
          </p:cNvPr>
          <p:cNvSpPr txBox="1"/>
          <p:nvPr/>
        </p:nvSpPr>
        <p:spPr>
          <a:xfrm>
            <a:off x="207269" y="1300766"/>
            <a:ext cx="843445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Op de website zijn beschikbaar: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Een docentenhandleiding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Een uitgebreide beschrijving van alle ondernemerschapskwaliteiten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xmlns="" id="{023E8F1E-1E03-40BA-B1DA-FB38AF20E453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07269" y="3305472"/>
            <a:ext cx="8331424" cy="3224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56288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xmlns="" id="{35EE5D40-B4BF-4B12-9EDD-9639A7F3024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207269" y="130867"/>
            <a:ext cx="1543050" cy="981075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xmlns="" id="{A26C6DF3-9FF4-4444-97AE-9974C93EBFDC}"/>
              </a:ext>
            </a:extLst>
          </p:cNvPr>
          <p:cNvSpPr txBox="1"/>
          <p:nvPr/>
        </p:nvSpPr>
        <p:spPr>
          <a:xfrm>
            <a:off x="2021983" y="157835"/>
            <a:ext cx="66197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>
                <a:latin typeface="Arial" panose="020B0604020202020204" pitchFamily="34" charset="0"/>
                <a:cs typeface="Arial" panose="020B0604020202020204" pitchFamily="34" charset="0"/>
              </a:rPr>
              <a:t>Het School </a:t>
            </a:r>
            <a:r>
              <a:rPr lang="nl-NL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Ondernemerschaps</a:t>
            </a:r>
            <a:r>
              <a:rPr lang="nl-NL" sz="2800" b="1" dirty="0">
                <a:latin typeface="Arial" panose="020B0604020202020204" pitchFamily="34" charset="0"/>
                <a:cs typeface="Arial" panose="020B0604020202020204" pitchFamily="34" charset="0"/>
              </a:rPr>
              <a:t>(kwaliteiten)spel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xmlns="" id="{4AF1EFA4-964E-4E79-9CDF-A3AA6DB32F97}"/>
              </a:ext>
            </a:extLst>
          </p:cNvPr>
          <p:cNvSpPr txBox="1"/>
          <p:nvPr/>
        </p:nvSpPr>
        <p:spPr>
          <a:xfrm>
            <a:off x="207269" y="1403797"/>
            <a:ext cx="843445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Hoe zet je het spel in: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Voorafgaande aan een PO op het gebied van ondernemerschap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Na een klassikale introductie van de verschillende ondernemerschapskwaliteiten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Maak eerst een groepsindeling van leerlingen, die elkaar kennen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Leerlingen beoordelen eerst zichzelf, daarna een medegroepslid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Leerlingen schrijven een evaluatie/verbeterplan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Alles is als print beschikbaar</a:t>
            </a:r>
          </a:p>
        </p:txBody>
      </p:sp>
    </p:spTree>
    <p:extLst>
      <p:ext uri="{BB962C8B-B14F-4D97-AF65-F5344CB8AC3E}">
        <p14:creationId xmlns:p14="http://schemas.microsoft.com/office/powerpoint/2010/main" xmlns="" val="3356151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xmlns="" id="{35EE5D40-B4BF-4B12-9EDD-9639A7F3024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207269" y="130867"/>
            <a:ext cx="1543050" cy="981075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xmlns="" id="{A26C6DF3-9FF4-4444-97AE-9974C93EBFDC}"/>
              </a:ext>
            </a:extLst>
          </p:cNvPr>
          <p:cNvSpPr txBox="1"/>
          <p:nvPr/>
        </p:nvSpPr>
        <p:spPr>
          <a:xfrm>
            <a:off x="2021983" y="157835"/>
            <a:ext cx="66197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>
                <a:latin typeface="Arial" panose="020B0604020202020204" pitchFamily="34" charset="0"/>
                <a:cs typeface="Arial" panose="020B0604020202020204" pitchFamily="34" charset="0"/>
              </a:rPr>
              <a:t>Het School </a:t>
            </a:r>
            <a:r>
              <a:rPr lang="nl-NL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Ondernemerschaps</a:t>
            </a:r>
            <a:r>
              <a:rPr lang="nl-NL" sz="2800" b="1" dirty="0">
                <a:latin typeface="Arial" panose="020B0604020202020204" pitchFamily="34" charset="0"/>
                <a:cs typeface="Arial" panose="020B0604020202020204" pitchFamily="34" charset="0"/>
              </a:rPr>
              <a:t>(kwaliteiten)spel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xmlns="" id="{2D6079C8-7726-41D1-87E1-78FEB8AE3688}"/>
              </a:ext>
            </a:extLst>
          </p:cNvPr>
          <p:cNvSpPr txBox="1"/>
          <p:nvPr/>
        </p:nvSpPr>
        <p:spPr>
          <a:xfrm>
            <a:off x="309092" y="1339403"/>
            <a:ext cx="8332632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Het spel kunnen bepalen </a:t>
            </a:r>
          </a:p>
          <a:p>
            <a:r>
              <a:rPr lang="nl-NL" sz="28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Focussen </a:t>
            </a:r>
          </a:p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Visie hebben, richting kunnen bepalen, doelgericht zijn, resultaatgericht zijn </a:t>
            </a:r>
          </a:p>
          <a:p>
            <a:r>
              <a:rPr lang="nl-NL" sz="28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Reflecteren </a:t>
            </a:r>
          </a:p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Kunnen leren van eigen ervaringen, tijd nemen voor reflectie, kunnen luisteren en vragen, feedback geven en vragen </a:t>
            </a:r>
          </a:p>
          <a:p>
            <a:r>
              <a:rPr lang="nl-NL" sz="28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Loslaten </a:t>
            </a:r>
          </a:p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Aanpassingsvermogen hebben, kunnen anticiperen, zich kwetsbaar durven opstellen, oplossingsgericht zijn </a:t>
            </a:r>
            <a:r>
              <a:rPr lang="nl-NL" dirty="0"/>
              <a:t>	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xmlns="" val="4092879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xmlns="" id="{35EE5D40-B4BF-4B12-9EDD-9639A7F3024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207269" y="130867"/>
            <a:ext cx="1543050" cy="981075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xmlns="" id="{A26C6DF3-9FF4-4444-97AE-9974C93EBFDC}"/>
              </a:ext>
            </a:extLst>
          </p:cNvPr>
          <p:cNvSpPr txBox="1"/>
          <p:nvPr/>
        </p:nvSpPr>
        <p:spPr>
          <a:xfrm>
            <a:off x="2021983" y="157835"/>
            <a:ext cx="66197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>
                <a:latin typeface="Arial" panose="020B0604020202020204" pitchFamily="34" charset="0"/>
                <a:cs typeface="Arial" panose="020B0604020202020204" pitchFamily="34" charset="0"/>
              </a:rPr>
              <a:t>Het School </a:t>
            </a:r>
            <a:r>
              <a:rPr lang="nl-NL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Ondernemerschaps</a:t>
            </a:r>
            <a:r>
              <a:rPr lang="nl-NL" sz="2800" b="1" dirty="0">
                <a:latin typeface="Arial" panose="020B0604020202020204" pitchFamily="34" charset="0"/>
                <a:cs typeface="Arial" panose="020B0604020202020204" pitchFamily="34" charset="0"/>
              </a:rPr>
              <a:t>(kwaliteiten)spel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xmlns="" id="{065EAAE8-8CCE-4B02-8338-194AA2E9B8A6}"/>
              </a:ext>
            </a:extLst>
          </p:cNvPr>
          <p:cNvSpPr txBox="1"/>
          <p:nvPr/>
        </p:nvSpPr>
        <p:spPr>
          <a:xfrm>
            <a:off x="207269" y="1326524"/>
            <a:ext cx="843445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u="sng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Passie hebben</a:t>
            </a:r>
          </a:p>
          <a:p>
            <a:r>
              <a:rPr lang="nl-NL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Inspireren </a:t>
            </a:r>
          </a:p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Passie tonen, ambitie tonen, creatief zijn, innovatiekracht hebben </a:t>
            </a:r>
          </a:p>
          <a:p>
            <a:r>
              <a:rPr lang="nl-NL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Successen vieren </a:t>
            </a:r>
          </a:p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(Persoonlijke) mijlpalen aanwijzen en vieren, kansen aanwijzen, positieve aandacht geven, kunnen presenteren </a:t>
            </a:r>
          </a:p>
          <a:p>
            <a:r>
              <a:rPr lang="nl-NL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Vertrouwen uitstralen </a:t>
            </a:r>
          </a:p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Overtuigd zijn van zichzelf, overtuigd zijn van de ander(en), kunnen motiveren, </a:t>
            </a:r>
            <a:r>
              <a:rPr lang="nl-NL" sz="2800" dirty="0" err="1">
                <a:latin typeface="Arial" panose="020B0604020202020204" pitchFamily="34" charset="0"/>
                <a:cs typeface="Arial" panose="020B0604020202020204" pitchFamily="34" charset="0"/>
              </a:rPr>
              <a:t>doorzettings-vermogen</a:t>
            </a: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 tonen </a:t>
            </a:r>
            <a:r>
              <a:rPr lang="nl-NL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xmlns="" val="2725646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xmlns="" id="{35EE5D40-B4BF-4B12-9EDD-9639A7F3024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207269" y="130867"/>
            <a:ext cx="1543050" cy="981075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xmlns="" id="{A26C6DF3-9FF4-4444-97AE-9974C93EBFDC}"/>
              </a:ext>
            </a:extLst>
          </p:cNvPr>
          <p:cNvSpPr txBox="1"/>
          <p:nvPr/>
        </p:nvSpPr>
        <p:spPr>
          <a:xfrm>
            <a:off x="2021983" y="157835"/>
            <a:ext cx="66197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>
                <a:latin typeface="Arial" panose="020B0604020202020204" pitchFamily="34" charset="0"/>
                <a:cs typeface="Arial" panose="020B0604020202020204" pitchFamily="34" charset="0"/>
              </a:rPr>
              <a:t>Het School </a:t>
            </a:r>
            <a:r>
              <a:rPr lang="nl-NL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Ondernemerschaps</a:t>
            </a:r>
            <a:r>
              <a:rPr lang="nl-NL" sz="2800" b="1" dirty="0">
                <a:latin typeface="Arial" panose="020B0604020202020204" pitchFamily="34" charset="0"/>
                <a:cs typeface="Arial" panose="020B0604020202020204" pitchFamily="34" charset="0"/>
              </a:rPr>
              <a:t>(kwaliteiten)spel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xmlns="" id="{719CA484-9514-49C5-A8BC-AF170A3359BB}"/>
              </a:ext>
            </a:extLst>
          </p:cNvPr>
          <p:cNvSpPr txBox="1"/>
          <p:nvPr/>
        </p:nvSpPr>
        <p:spPr>
          <a:xfrm>
            <a:off x="207269" y="1223493"/>
            <a:ext cx="843445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Actief zijn en durven</a:t>
            </a:r>
          </a:p>
          <a:p>
            <a:r>
              <a:rPr lang="nl-NL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Aanpakken</a:t>
            </a: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In actie komen, prioriteiten kunnen stellen, </a:t>
            </a:r>
            <a:r>
              <a:rPr lang="nl-NL" sz="2800" dirty="0" err="1">
                <a:latin typeface="Arial" panose="020B0604020202020204" pitchFamily="34" charset="0"/>
                <a:cs typeface="Arial" panose="020B0604020202020204" pitchFamily="34" charset="0"/>
              </a:rPr>
              <a:t>organi-satietalent</a:t>
            </a: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 hebben, beslissingen durven nemen </a:t>
            </a:r>
          </a:p>
          <a:p>
            <a:r>
              <a:rPr lang="nl-NL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Bewegen</a:t>
            </a: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Gericht zijn op groei, flexibel zijn, proactief zijn, gericht zijn op continuïteit </a:t>
            </a:r>
          </a:p>
          <a:p>
            <a:r>
              <a:rPr lang="nl-NL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Lef tonen </a:t>
            </a:r>
          </a:p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Kansen zoeken en benutten (analyseren), snel durven handelen, initiatief durven nemen, risico durven nemen </a:t>
            </a:r>
            <a:r>
              <a:rPr lang="nl-NL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xmlns="" val="8735201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xmlns="" id="{35EE5D40-B4BF-4B12-9EDD-9639A7F3024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207269" y="130867"/>
            <a:ext cx="1543050" cy="981075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xmlns="" id="{A26C6DF3-9FF4-4444-97AE-9974C93EBFDC}"/>
              </a:ext>
            </a:extLst>
          </p:cNvPr>
          <p:cNvSpPr txBox="1"/>
          <p:nvPr/>
        </p:nvSpPr>
        <p:spPr>
          <a:xfrm>
            <a:off x="2021983" y="157835"/>
            <a:ext cx="66197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>
                <a:latin typeface="Arial" panose="020B0604020202020204" pitchFamily="34" charset="0"/>
                <a:cs typeface="Arial" panose="020B0604020202020204" pitchFamily="34" charset="0"/>
              </a:rPr>
              <a:t>Het School </a:t>
            </a:r>
            <a:r>
              <a:rPr lang="nl-NL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Ondernemerschaps</a:t>
            </a:r>
            <a:r>
              <a:rPr lang="nl-NL" sz="2800" b="1" dirty="0">
                <a:latin typeface="Arial" panose="020B0604020202020204" pitchFamily="34" charset="0"/>
                <a:cs typeface="Arial" panose="020B0604020202020204" pitchFamily="34" charset="0"/>
              </a:rPr>
              <a:t>(kwaliteiten)spel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xmlns="" id="{20B290C5-7996-4ADD-A7CA-E06702824CD4}"/>
              </a:ext>
            </a:extLst>
          </p:cNvPr>
          <p:cNvSpPr txBox="1"/>
          <p:nvPr/>
        </p:nvSpPr>
        <p:spPr>
          <a:xfrm>
            <a:off x="207269" y="1249251"/>
            <a:ext cx="8434455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Een </a:t>
            </a:r>
            <a:r>
              <a:rPr lang="nl-NL" sz="2800" b="1" u="sng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teamplayer</a:t>
            </a:r>
            <a:r>
              <a:rPr lang="nl-NL" sz="2800" b="1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zijn</a:t>
            </a:r>
          </a:p>
          <a:p>
            <a:r>
              <a:rPr lang="nl-NL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Samenwerken </a:t>
            </a:r>
          </a:p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Kunnen samenwerken, kunnen afstemmen, betrokken en solidair zijn, verantwoordelijkheden kunnen verdelen </a:t>
            </a:r>
          </a:p>
          <a:p>
            <a:r>
              <a:rPr lang="nl-NL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Verbinden</a:t>
            </a: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Relatiegericht zijn, klantgericht zijn, kennis kunnen uitwisselen, kunnen netwerken </a:t>
            </a:r>
          </a:p>
          <a:p>
            <a:r>
              <a:rPr lang="nl-NL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Open staan </a:t>
            </a:r>
          </a:p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Bereikbaar en aanspreekbaar zijn, sensitiviteit tonen, nieuwe dingen toelaten, onbevooroordeeld zijn </a:t>
            </a:r>
            <a:r>
              <a:rPr lang="nl-NL" dirty="0"/>
              <a:t>	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xmlns="" val="397102837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394</Words>
  <Application>Microsoft Office PowerPoint</Application>
  <PresentationFormat>Diavoorstelling (4:3)</PresentationFormat>
  <Paragraphs>63</Paragraphs>
  <Slides>12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3" baseType="lpstr">
      <vt:lpstr>Kantoorthema</vt:lpstr>
      <vt:lpstr>Dia 1</vt:lpstr>
      <vt:lpstr>Dia 2</vt:lpstr>
      <vt:lpstr>Dia 3</vt:lpstr>
      <vt:lpstr>Dia 4</vt:lpstr>
      <vt:lpstr>Dia 5</vt:lpstr>
      <vt:lpstr>Dia 6</vt:lpstr>
      <vt:lpstr>Dia 7</vt:lpstr>
      <vt:lpstr>Dia 8</vt:lpstr>
      <vt:lpstr>Dia 9</vt:lpstr>
      <vt:lpstr>Dia 10</vt:lpstr>
      <vt:lpstr>Dia 11</vt:lpstr>
      <vt:lpstr>Dia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Het School Ondernemerschaps(kwaliteiten)spel</dc:title>
  <dc:creator>Kees</dc:creator>
  <cp:lastModifiedBy>Jeannet</cp:lastModifiedBy>
  <cp:revision>22</cp:revision>
  <dcterms:created xsi:type="dcterms:W3CDTF">2018-11-05T10:43:21Z</dcterms:created>
  <dcterms:modified xsi:type="dcterms:W3CDTF">2018-11-18T09:46:35Z</dcterms:modified>
</cp:coreProperties>
</file>