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DF9D0-4809-46C1-B4CC-4E8CEF29DE2A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FDDE-BA27-42BA-8174-2E199A9C97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55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20252F-AB45-4431-AD7F-B9F23FB52EB2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8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1BD-7F75-43C0-851C-8D64E0257B75}" type="datetime1">
              <a:rPr lang="nl-NL" smtClean="0"/>
              <a:t>5-11-2018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74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D4AA-8BC8-4DDA-9639-56F204A42D37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1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2BE-B4AF-4A3A-A764-00A687518B0C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95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25E-14BD-4ABC-87C1-9F777CF9A8B6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570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CF49-D255-4339-ADF9-95FF73BB3B77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8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6F3-72FC-4AF5-BD15-A764BED5BCE6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B1ED-EEBB-4403-BEAE-D0AD0BACDE8E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345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6D87-F65C-4F96-A9FD-E27D8B65C211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0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437-E2CC-4649-A0D4-B4FAF2CA2BAD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8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213D-6F44-46EA-8396-89602B92A0F0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1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96D3-554F-4694-8CE2-B0183507A370}" type="datetime1">
              <a:rPr lang="nl-NL" smtClean="0"/>
              <a:t>5-11-2018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66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FA39-8330-4401-B974-2671A1DE2D90}" type="datetime1">
              <a:rPr lang="nl-NL" smtClean="0"/>
              <a:t>5-11-2018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65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058-C302-4C6A-9252-ADA880BB1990}" type="datetime1">
              <a:rPr lang="nl-NL" smtClean="0"/>
              <a:t>5-11-2018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0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105-4B63-4896-BB67-482412DCEA02}" type="datetime1">
              <a:rPr lang="nl-NL" smtClean="0"/>
              <a:t>5-11-2018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64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8E20-920E-4A4D-BCC8-1804BB52DBC1}" type="datetime1">
              <a:rPr lang="nl-NL" smtClean="0"/>
              <a:t>5-11-2018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1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A239-752F-4EBE-B267-D4F9895B014A}" type="datetime1">
              <a:rPr lang="nl-NL" smtClean="0"/>
              <a:t>5-11-2018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77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ABDC24-3C92-4F97-81D1-5358FEDFFA78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l-NL"/>
              <a:t>c JTR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E1F1BF-E717-425F-B1E0-4A1269D23F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72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jscholingvmbo.nl/cursussen/vmbo-up-ondernemen-doe-je-zo/" TargetMode="External"/><Relationship Id="rId2" Type="http://schemas.openxmlformats.org/officeDocument/2006/relationships/hyperlink" Target="https://bijscholingvmbo.nl/cursussen/ondernemend-onderwijs-arranger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73492-3E40-4C36-8671-60CB20338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Basiskennis Ondernemerschap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E3B5AC6-2EAE-489D-9E91-C6E8DCA36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r>
              <a:rPr lang="nl-NL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Keuzevak Ondernemen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079399-448E-4DA0-8D5D-BF8137BA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60A3-0F53-4501-9CA4-E710D6164C74}" type="datetime1">
              <a:rPr lang="nl-NL" smtClean="0"/>
              <a:t>5-11-2018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3AA94E-C388-48B8-9A60-46B63DC8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025AFF-517B-4F76-B9E7-36720C0F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46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8C81C-5C48-40BA-86DD-54D1385A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5BC91-AD21-4F66-8DCE-1B0C79E08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Keuzevak Ondernemen   Schoolexamen via				  										                  School examenbank, Theorie-items, Praktijktoets</a:t>
            </a:r>
          </a:p>
          <a:p>
            <a:r>
              <a:rPr lang="nl-NL" dirty="0"/>
              <a:t>                                        en/of model beoordeling uitvoering runnen onderneming</a:t>
            </a:r>
          </a:p>
          <a:p>
            <a:r>
              <a:rPr lang="nl-NL" dirty="0"/>
              <a:t>                                        incl. toets matrijs </a:t>
            </a:r>
          </a:p>
          <a:p>
            <a:r>
              <a:rPr lang="nl-NL" dirty="0"/>
              <a:t>                                        tijd: afhankelijk van de invulling van de school</a:t>
            </a:r>
          </a:p>
          <a:p>
            <a:r>
              <a:rPr lang="nl-NL" dirty="0"/>
              <a:t>Associatie Basiskennis Ondernemerschap : 40 vragen gesloten en open </a:t>
            </a:r>
          </a:p>
          <a:p>
            <a:r>
              <a:rPr lang="nl-NL" dirty="0"/>
              <a:t>                                      incl. toets matrijs</a:t>
            </a:r>
          </a:p>
          <a:p>
            <a:r>
              <a:rPr lang="nl-NL" dirty="0"/>
              <a:t>                                      tijd: 1 uur</a:t>
            </a:r>
          </a:p>
          <a:p>
            <a:pPr marL="3200400" lvl="7" indent="0">
              <a:buNone/>
            </a:pPr>
            <a:endParaRPr lang="nl-NL" dirty="0"/>
          </a:p>
          <a:p>
            <a:pPr marL="3200400" lvl="7" indent="0">
              <a:buNone/>
            </a:pPr>
            <a:endParaRPr lang="nl-NL" dirty="0"/>
          </a:p>
          <a:p>
            <a:pPr marL="3200400" lvl="7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605091-74B9-497A-A74D-BB6F09B7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8EE3-0683-4BF6-9994-72595D3AD94B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A7B779-4A86-4D06-AAC9-44F5B26E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2F9FD0-B8D2-41CF-9B5A-AC558C85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81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1E0CA-DE6E-4A1A-8538-474F6EB4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51443"/>
          </a:xfrm>
        </p:spPr>
        <p:txBody>
          <a:bodyPr/>
          <a:lstStyle/>
          <a:p>
            <a:r>
              <a:rPr lang="nl-NL" dirty="0"/>
              <a:t>Bijscholing gericht op Ondernemen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715E4E-155F-49CF-B139-2BC3C727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14006"/>
            <a:ext cx="9601196" cy="3861861"/>
          </a:xfrm>
        </p:spPr>
        <p:txBody>
          <a:bodyPr>
            <a:normAutofit fontScale="85000" lnSpcReduction="10000"/>
          </a:bodyPr>
          <a:lstStyle/>
          <a:p>
            <a:r>
              <a:rPr lang="nl-NL" sz="2600" dirty="0"/>
              <a:t>Via: https://bijscholingvmbo.nl/eo/</a:t>
            </a:r>
          </a:p>
          <a:p>
            <a:endParaRPr lang="nl-NL" sz="26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Ondernemen(d) onderwijs arrangeren</a:t>
            </a:r>
            <a:endParaRPr lang="nl-NL" sz="2600" b="1" dirty="0"/>
          </a:p>
          <a:p>
            <a:r>
              <a:rPr lang="nl-NL" sz="2600" dirty="0"/>
              <a:t>Ondernemen is doen en vereist een ondernemend lesarrangement en kennis van ondernemen nu, inzet van ondernemers. Eendaagse training: hoe doe je dat?</a:t>
            </a:r>
          </a:p>
          <a:p>
            <a:r>
              <a:rPr lang="nl-NL" sz="2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VMBO Up!: start een pop up winkel met jouw klas</a:t>
            </a:r>
            <a:endParaRPr lang="nl-NL" sz="2600" b="1" dirty="0"/>
          </a:p>
          <a:p>
            <a:r>
              <a:rPr lang="nl-NL" sz="2600" dirty="0"/>
              <a:t>Eendaagse waarin u een pop-up winkelproject opzet die past bij de praktische instelling van vmbo leerlingen. Voorbeeld is te zien op vmbo-up.nl! Gericht op het keuzedeel Ondernemen, maar ook geschikt voor andere profiel- en keuzedelen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3F974C-D0F5-4CA1-A704-6C9CA94D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437-E2CC-4649-A0D4-B4FAF2CA2BAD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A4BC9B-D7E9-4821-BF45-8051BC17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212B63-F39D-4E78-878D-5D9B255F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90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41336-AE73-46EC-BE13-AAF93681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4121091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dirty="0"/>
              <a:t>Verschil Keuzevak Ondernemen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Associatiediploma Basiskennis Ondernemerschap (niv.MBO2)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42FB8F-E609-46BD-BC40-0034D970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526E-1DA2-4A46-967C-BE1379D264BE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D12ED8-F9D3-4956-A005-D5C49E1A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100F1-E9D1-471F-820C-0259566F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34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2C1D2-5D0F-45C0-ABFC-3B8731C3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Keuzevak Ondernemen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30360F-3D77-4412-AC2A-2A26D86A8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Taak:  </a:t>
            </a:r>
          </a:p>
          <a:p>
            <a:r>
              <a:rPr lang="nl-NL" dirty="0"/>
              <a:t>het ontwikkelen en uitvoeren van een eenvoudig ondernemingsplan</a:t>
            </a:r>
          </a:p>
          <a:p>
            <a:r>
              <a:rPr lang="nl-NL" dirty="0"/>
              <a:t>jezelf als ondernemer beschrijven </a:t>
            </a:r>
          </a:p>
          <a:p>
            <a:r>
              <a:rPr lang="nl-NL" dirty="0"/>
              <a:t>een marketingplan maken</a:t>
            </a:r>
          </a:p>
          <a:p>
            <a:r>
              <a:rPr lang="nl-NL" dirty="0"/>
              <a:t>een (eenvoudig) financieel plan maken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DEE1F8-D182-4514-B09F-7F19FA5B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0E79-18D6-4669-8DF1-6C619B68FDA8}" type="datetime1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3CCF6E-55A2-4BD1-9E87-E0C8A521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74B81D-3738-495D-8D74-2850B26F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39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5AF56-5C11-4EB4-AA44-4E2F05DE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Deeltaak:  jezelf als ondernemer beschrijven.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13FEEA-5406-439D-802A-F01AF4A4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29948" cy="3318936"/>
          </a:xfrm>
        </p:spPr>
        <p:txBody>
          <a:bodyPr>
            <a:normAutofit/>
          </a:bodyPr>
          <a:lstStyle/>
          <a:p>
            <a:r>
              <a:rPr lang="nl-NL" dirty="0"/>
              <a:t>De kandidaat kan:    </a:t>
            </a:r>
          </a:p>
          <a:p>
            <a:r>
              <a:rPr lang="nl-NL" dirty="0"/>
              <a:t>1. persoonlijke gegevens noemen </a:t>
            </a:r>
          </a:p>
          <a:p>
            <a:r>
              <a:rPr lang="nl-NL" dirty="0"/>
              <a:t>2. persoonlijke motieven noemen  </a:t>
            </a:r>
          </a:p>
          <a:p>
            <a:r>
              <a:rPr lang="nl-NL" dirty="0"/>
              <a:t>3. persoonlijke kwaliteiten noemen </a:t>
            </a:r>
          </a:p>
          <a:p>
            <a:r>
              <a:rPr lang="nl-NL" dirty="0"/>
              <a:t>4. de keuze voor de ondernemingsvorm motiveren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EA51F8-C12F-418B-98C3-4803C316FB0D}"/>
              </a:ext>
            </a:extLst>
          </p:cNvPr>
          <p:cNvSpPr txBox="1"/>
          <p:nvPr/>
        </p:nvSpPr>
        <p:spPr>
          <a:xfrm>
            <a:off x="8046721" y="2927280"/>
            <a:ext cx="2325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Geen overeenkomsten</a:t>
            </a:r>
          </a:p>
          <a:p>
            <a:r>
              <a:rPr lang="nl-NL" b="1" dirty="0">
                <a:solidFill>
                  <a:srgbClr val="FF0000"/>
                </a:solidFill>
              </a:rPr>
              <a:t>met het associatiediploma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AFB8A4A-0AA4-4E3D-BB03-5B1E811F0030}"/>
              </a:ext>
            </a:extLst>
          </p:cNvPr>
          <p:cNvSpPr txBox="1"/>
          <p:nvPr/>
        </p:nvSpPr>
        <p:spPr>
          <a:xfrm>
            <a:off x="8046721" y="4398542"/>
            <a:ext cx="3100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Enige overeenkomst, omdat bij de keuze voor een ondernemingsvorm de onderliggende kennis aanwezig moet zijn</a:t>
            </a:r>
          </a:p>
        </p:txBody>
      </p:sp>
      <p:sp>
        <p:nvSpPr>
          <p:cNvPr id="8" name="Rechteraccolade 7">
            <a:extLst>
              <a:ext uri="{FF2B5EF4-FFF2-40B4-BE49-F238E27FC236}">
                <a16:creationId xmlns:a16="http://schemas.microsoft.com/office/drawing/2014/main" id="{70BFCFFB-FDC5-4193-A59D-DF139FC86A7C}"/>
              </a:ext>
            </a:extLst>
          </p:cNvPr>
          <p:cNvSpPr/>
          <p:nvPr/>
        </p:nvSpPr>
        <p:spPr>
          <a:xfrm>
            <a:off x="6557554" y="3030583"/>
            <a:ext cx="635727" cy="1477328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7E5D60AE-9115-44FC-B83C-359B16A4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3111-A355-46B9-A881-C19D2561960B}" type="datetime1">
              <a:rPr lang="nl-NL" smtClean="0"/>
              <a:t>5-11-2018</a:t>
            </a:fld>
            <a:endParaRPr lang="nl-NL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B1F84C2D-4C1A-41DC-8EC2-E9B253B0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98246560-8453-44E2-8C34-D533D6D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41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41336-AE73-46EC-BE13-AAF93681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Deeltaak:  een marketingplan maken.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4C7D1A-BBAD-4F8C-8976-33B0CABA1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kandidaat kan:    </a:t>
            </a:r>
          </a:p>
          <a:p>
            <a:r>
              <a:rPr lang="nl-NL" dirty="0"/>
              <a:t>1. het doel van de onderneming noemen  </a:t>
            </a:r>
          </a:p>
          <a:p>
            <a:endParaRPr lang="nl-NL" dirty="0"/>
          </a:p>
          <a:p>
            <a:r>
              <a:rPr lang="nl-NL" dirty="0"/>
              <a:t>2. de markt beoordelen</a:t>
            </a:r>
          </a:p>
          <a:p>
            <a:r>
              <a:rPr lang="nl-NL" dirty="0"/>
              <a:t>3. een marketingmix ontwerpen en toepassen </a:t>
            </a:r>
          </a:p>
          <a:p>
            <a:r>
              <a:rPr lang="nl-NL" dirty="0"/>
              <a:t>4. inkoop- en verkoopbeleid toepassen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0D91DFE-D6D7-4180-92C6-38D3F7E3CBFB}"/>
              </a:ext>
            </a:extLst>
          </p:cNvPr>
          <p:cNvSpPr txBox="1"/>
          <p:nvPr/>
        </p:nvSpPr>
        <p:spPr>
          <a:xfrm>
            <a:off x="7198721" y="4645061"/>
            <a:ext cx="379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Definitie marketing en marketingmix geven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1AFCF5-84D9-4D0C-9194-963DC9C620DB}"/>
              </a:ext>
            </a:extLst>
          </p:cNvPr>
          <p:cNvSpPr txBox="1"/>
          <p:nvPr/>
        </p:nvSpPr>
        <p:spPr>
          <a:xfrm>
            <a:off x="7072989" y="3416910"/>
            <a:ext cx="430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C000"/>
                </a:solidFill>
              </a:rPr>
              <a:t>De kandidaat herkent in gegeven situaties de begrippen: - marktonderzoek - primair onderzoek (field research) - secundair onderzoek (desk research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8FAC1AB-0B61-4F1F-AAEA-51529636D893}"/>
              </a:ext>
            </a:extLst>
          </p:cNvPr>
          <p:cNvSpPr txBox="1"/>
          <p:nvPr/>
        </p:nvSpPr>
        <p:spPr>
          <a:xfrm>
            <a:off x="7072989" y="5477217"/>
            <a:ext cx="275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Geen overeenkomsten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A029C78-9C72-4EB2-831D-25D5D0799C19}"/>
              </a:ext>
            </a:extLst>
          </p:cNvPr>
          <p:cNvSpPr txBox="1"/>
          <p:nvPr/>
        </p:nvSpPr>
        <p:spPr>
          <a:xfrm>
            <a:off x="7072989" y="3063950"/>
            <a:ext cx="258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Geen overeenkomsten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99D5201C-1454-46BC-8CE1-A2564F58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374A-9680-4A30-8C08-4BF028A190F9}" type="datetime1">
              <a:rPr lang="nl-NL" smtClean="0"/>
              <a:t>5-11-2018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C0687AE6-2536-4099-8E08-75CFE722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F44C48D-FFCC-4BA4-A53F-A4984467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58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41336-AE73-46EC-BE13-AAF93681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Deeltaak:  een (eenvoudig) financieel plan maken.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4C7D1A-BBAD-4F8C-8976-33B0CABA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008325" cy="3318936"/>
          </a:xfrm>
        </p:spPr>
        <p:txBody>
          <a:bodyPr/>
          <a:lstStyle/>
          <a:p>
            <a:r>
              <a:rPr lang="nl-NL" dirty="0"/>
              <a:t> De kandidaat kan: </a:t>
            </a:r>
          </a:p>
          <a:p>
            <a:r>
              <a:rPr lang="nl-NL" dirty="0"/>
              <a:t>1. een investeringsplan maken </a:t>
            </a:r>
          </a:p>
          <a:p>
            <a:r>
              <a:rPr lang="nl-NL" dirty="0"/>
              <a:t>2. een financieringsplan maken</a:t>
            </a:r>
          </a:p>
          <a:p>
            <a:r>
              <a:rPr lang="nl-NL" dirty="0"/>
              <a:t>3. een exploitatiebegroting maken  </a:t>
            </a:r>
          </a:p>
          <a:p>
            <a:r>
              <a:rPr lang="nl-NL" dirty="0"/>
              <a:t>4. een liquiditeitsbegroting maken </a:t>
            </a:r>
          </a:p>
          <a:p>
            <a:r>
              <a:rPr lang="nl-NL" dirty="0"/>
              <a:t>5. de haalbaarheid van het plan beoordelen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5517AA-4686-462D-BBED-8F1DBBD95225}"/>
              </a:ext>
            </a:extLst>
          </p:cNvPr>
          <p:cNvSpPr txBox="1"/>
          <p:nvPr/>
        </p:nvSpPr>
        <p:spPr>
          <a:xfrm>
            <a:off x="6065510" y="3442441"/>
            <a:ext cx="5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De kandidaat kan een financieringsbegroting opstellen in een casussituatie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67CEAF-EE09-4148-9C7A-F1CE1DA4667D}"/>
              </a:ext>
            </a:extLst>
          </p:cNvPr>
          <p:cNvSpPr txBox="1"/>
          <p:nvPr/>
        </p:nvSpPr>
        <p:spPr>
          <a:xfrm>
            <a:off x="6065510" y="2838104"/>
            <a:ext cx="509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De kandidaat kan een investeringsbegroting opstellen in een casussituatie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53ACD5-C66B-49F7-A460-3673372D0BA1}"/>
              </a:ext>
            </a:extLst>
          </p:cNvPr>
          <p:cNvSpPr txBox="1"/>
          <p:nvPr/>
        </p:nvSpPr>
        <p:spPr>
          <a:xfrm>
            <a:off x="6113416" y="4600572"/>
            <a:ext cx="5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De kandidaat kan de definitie geven van de begrippen: - liquiditeit - rentabiliteit - solvabiliteit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CDAB01-730F-4B06-8432-B7F0A386D990}"/>
              </a:ext>
            </a:extLst>
          </p:cNvPr>
          <p:cNvSpPr txBox="1"/>
          <p:nvPr/>
        </p:nvSpPr>
        <p:spPr>
          <a:xfrm>
            <a:off x="6065510" y="4006474"/>
            <a:ext cx="479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De kandidaat kan een exploitatiebegroting opstellen in een casussituatie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D1D40B6F-C485-4196-9542-FA61411C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3541-2823-4A49-A5F1-693AF723B192}" type="datetime1">
              <a:rPr lang="nl-NL" smtClean="0"/>
              <a:t>5-11-2018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F976AEAB-FCD6-4A21-89A8-E8711FFB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53F17A0-9270-4C2C-A862-13225BC8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4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41336-AE73-46EC-BE13-AAF93681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Deeltaak:  het uitvoeren van het ondernemingsplan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4C7D1A-BBAD-4F8C-8976-33B0CABA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492" y="2661435"/>
            <a:ext cx="9601196" cy="3318936"/>
          </a:xfrm>
        </p:spPr>
        <p:txBody>
          <a:bodyPr/>
          <a:lstStyle/>
          <a:p>
            <a:r>
              <a:rPr lang="nl-NL" dirty="0"/>
              <a:t>.  De kandidaat kan: </a:t>
            </a:r>
          </a:p>
          <a:p>
            <a:r>
              <a:rPr lang="nl-NL" dirty="0"/>
              <a:t>  1. het ondernemingsplan uitvoeren 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2. een resultatenoverzicht presenteren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 3. de uitvoering nabespreken en evalueren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0B161D8-980F-4E47-8E00-DF63B47CF97B}"/>
              </a:ext>
            </a:extLst>
          </p:cNvPr>
          <p:cNvSpPr txBox="1"/>
          <p:nvPr/>
        </p:nvSpPr>
        <p:spPr>
          <a:xfrm>
            <a:off x="6392091" y="2661435"/>
            <a:ext cx="4715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De kandidaat kan de definitie geven van het ondernemingsplan en de onderdelen van het ondernemingsplan.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39FFF09-A63E-47BB-986F-325BCC72BE22}"/>
              </a:ext>
            </a:extLst>
          </p:cNvPr>
          <p:cNvSpPr txBox="1"/>
          <p:nvPr/>
        </p:nvSpPr>
        <p:spPr>
          <a:xfrm>
            <a:off x="6392091" y="3584765"/>
            <a:ext cx="4275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De kandidaat  kent de begrippen omzet - inkoopwaarde omzet - brutowinst - bedrijfskosten - exploitatiekosten - bedrijfsresultaat - betaalde rente - afschrijving - investering - aflossing - cashflow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DBDE037-F7F7-43CA-920B-5B20873BA43F}"/>
              </a:ext>
            </a:extLst>
          </p:cNvPr>
          <p:cNvSpPr txBox="1"/>
          <p:nvPr/>
        </p:nvSpPr>
        <p:spPr>
          <a:xfrm>
            <a:off x="6723016" y="5339091"/>
            <a:ext cx="231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geen overeenkomsten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28102AE8-4AED-4335-8A00-89FD31A4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7F-4E9F-4E9E-AFCB-814B550C0A6A}" type="datetime1">
              <a:rPr lang="nl-NL" smtClean="0"/>
              <a:t>5-11-2018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403ED1D1-BA22-4758-999E-9356EDEF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84D3E021-444C-4F06-8432-050DCDD8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32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41336-AE73-46EC-BE13-AAF93681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006839" cy="4591354"/>
          </a:xfrm>
        </p:spPr>
        <p:txBody>
          <a:bodyPr>
            <a:normAutofit/>
          </a:bodyPr>
          <a:lstStyle/>
          <a:p>
            <a:br>
              <a:rPr lang="nl-NL" dirty="0"/>
            </a:br>
            <a:r>
              <a:rPr lang="nl-NL" dirty="0"/>
              <a:t>Voor het uitvoeren van de taak beheerst de kandidaat de voorwaardelijke kennis, vaardigheden en houding.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B9F0051-63C0-4956-B9C6-8E715A330B30}"/>
              </a:ext>
            </a:extLst>
          </p:cNvPr>
          <p:cNvSpPr txBox="1"/>
          <p:nvPr/>
        </p:nvSpPr>
        <p:spPr>
          <a:xfrm>
            <a:off x="2011680" y="1323703"/>
            <a:ext cx="821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Kennis moet wel aanwezig zijn zoals blijkt uit de tekst hieronder ,</a:t>
            </a:r>
          </a:p>
          <a:p>
            <a:r>
              <a:rPr lang="nl-NL" dirty="0"/>
              <a:t>Maar vaardigheden en houding worden ook genoemd bij de beschrijving van het keuzevak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773523F-A581-4BB9-89EB-A1AF93B4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CFA-3909-452D-AF88-AAA15ABC0E7F}" type="datetime1">
              <a:rPr lang="nl-NL" smtClean="0"/>
              <a:t>5-11-2018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0D6D6D8-15B5-4B75-8CA2-7DE21F72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0A914-75CE-4963-A259-17F3F38E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69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E3E24-DDF3-4BEB-BD77-2541E030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82107"/>
            <a:ext cx="9601196" cy="1303867"/>
          </a:xfrm>
        </p:spPr>
        <p:txBody>
          <a:bodyPr/>
          <a:lstStyle/>
          <a:p>
            <a:r>
              <a:rPr lang="nl-NL" dirty="0"/>
              <a:t>Samenvatting van de verschillen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2E33B4-8556-4985-8A7F-19F10D2C6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6" y="2453744"/>
            <a:ext cx="9601196" cy="3318936"/>
          </a:xfrm>
        </p:spPr>
        <p:txBody>
          <a:bodyPr>
            <a:normAutofit fontScale="92500"/>
          </a:bodyPr>
          <a:lstStyle/>
          <a:p>
            <a:r>
              <a:rPr lang="nl-NL" sz="2000" b="1" dirty="0"/>
              <a:t>Algemeen: Keuzevak Ondernemen kennis, vaardigheden en houding</a:t>
            </a:r>
          </a:p>
          <a:p>
            <a:r>
              <a:rPr lang="nl-NL" sz="2000" b="1" dirty="0"/>
              <a:t>Vooral gericht op toepassen : het uitvoeren van het Ondernemingsplan</a:t>
            </a:r>
          </a:p>
          <a:p>
            <a:r>
              <a:rPr lang="nl-NL" sz="2000" b="1" dirty="0"/>
              <a:t>Dus:  een onderneming starten, uitvoeren van wat is bedacht in het Ondernemingsplan </a:t>
            </a:r>
          </a:p>
          <a:p>
            <a:r>
              <a:rPr lang="nl-NL" sz="2000" b="1" dirty="0"/>
              <a:t>Onderliggende kennis opgedaan bij </a:t>
            </a:r>
            <a:r>
              <a:rPr lang="nl-NL" sz="2000" b="1" i="1" dirty="0"/>
              <a:t>Profieldeel Administratie, Commercieel of keuzevak</a:t>
            </a:r>
          </a:p>
          <a:p>
            <a:r>
              <a:rPr lang="nl-NL" sz="2000" b="1" i="1" dirty="0"/>
              <a:t>Financieel-en Administratief Beheer</a:t>
            </a:r>
          </a:p>
          <a:p>
            <a:r>
              <a:rPr lang="nl-NL" sz="2000" b="1" dirty="0"/>
              <a:t>Associatiediploma : Basiskennis Ondernemerschap</a:t>
            </a:r>
          </a:p>
          <a:p>
            <a:r>
              <a:rPr lang="nl-NL" sz="2000" b="1" dirty="0"/>
              <a:t>Vooral gericht op Kennis, Begrip, en een enkele keer Toepassing </a:t>
            </a:r>
            <a:r>
              <a:rPr lang="nl-NL" dirty="0"/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AC0602-EBF5-4546-B49F-5403C263AE63}"/>
              </a:ext>
            </a:extLst>
          </p:cNvPr>
          <p:cNvCxnSpPr>
            <a:cxnSpLocks/>
          </p:cNvCxnSpPr>
          <p:nvPr/>
        </p:nvCxnSpPr>
        <p:spPr>
          <a:xfrm>
            <a:off x="940798" y="4485731"/>
            <a:ext cx="968445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7349CEF4-4DF9-483E-BDDE-569A7244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2E2C-C647-417C-A847-A2C2C3EA61FA}" type="datetime1">
              <a:rPr lang="nl-NL" smtClean="0"/>
              <a:t>5-11-2018</a:t>
            </a:fld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504C510-AA74-4350-896C-BF28A76F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 JTR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13EC9EA-B861-489B-B6ED-AF767120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F1BF-E717-425F-B1E0-4A1269D23F0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194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969</TotalTime>
  <Words>548</Words>
  <Application>Microsoft Office PowerPoint</Application>
  <PresentationFormat>Breedbeeld</PresentationFormat>
  <Paragraphs>114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Organisch</vt:lpstr>
      <vt:lpstr>Basiskennis Ondernemerschap </vt:lpstr>
      <vt:lpstr>  Verschil Keuzevak Ondernemen   Associatiediploma Basiskennis Ondernemerschap (niv.MBO2)  </vt:lpstr>
      <vt:lpstr>Keuzevak Ondernemen</vt:lpstr>
      <vt:lpstr>Deeltaak:  jezelf als ondernemer beschrijven.  </vt:lpstr>
      <vt:lpstr>Deeltaak:  een marketingplan maken.  </vt:lpstr>
      <vt:lpstr> Deeltaak:  een (eenvoudig) financieel plan maken.  </vt:lpstr>
      <vt:lpstr>Deeltaak:  het uitvoeren van het ondernemingsplan</vt:lpstr>
      <vt:lpstr> Voor het uitvoeren van de taak beheerst de kandidaat de voorwaardelijke kennis, vaardigheden en houding. </vt:lpstr>
      <vt:lpstr>Samenvatting van de verschillen</vt:lpstr>
      <vt:lpstr>Toetsing</vt:lpstr>
      <vt:lpstr>Bijscholing gericht op Ondernemen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https://www.youtube.com/watch?v=v51mLy12wQI</dc:title>
  <dc:creator>Joke Trappel</dc:creator>
  <cp:lastModifiedBy>Joke Trappel</cp:lastModifiedBy>
  <cp:revision>21</cp:revision>
  <cp:lastPrinted>2018-11-05T13:59:03Z</cp:lastPrinted>
  <dcterms:created xsi:type="dcterms:W3CDTF">2018-11-02T18:01:18Z</dcterms:created>
  <dcterms:modified xsi:type="dcterms:W3CDTF">2018-11-06T08:21:23Z</dcterms:modified>
</cp:coreProperties>
</file>