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63" r:id="rId3"/>
    <p:sldId id="264" r:id="rId4"/>
    <p:sldId id="258" r:id="rId5"/>
    <p:sldId id="259" r:id="rId6"/>
    <p:sldId id="260" r:id="rId7"/>
    <p:sldId id="265" r:id="rId8"/>
  </p:sldIdLst>
  <p:sldSz cx="12192000" cy="6858000"/>
  <p:notesSz cx="6858000" cy="9144000"/>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clrMru>
    <a:srgbClr val="91D59C"/>
    <a:srgbClr val="8FD39A"/>
  </p:clrMru>
  <p:extLst>
    <p:ext uri="{E76CE94A-603C-4142-B9EB-6D1370010A27}">
      <p14:discardImageEditData xmlns:p14="http://schemas.microsoft.com/office/powerpoint/2010/main" xmlns="" val="0"/>
    </p:ext>
    <p:ext uri="{D31A062A-798A-4329-ABDD-BBA856620510}">
      <p14:defaultImageDpi xmlns:p14="http://schemas.microsoft.com/office/powerpoint/2010/main" xmlns="" val="32767"/>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0"/>
    <p:restoredTop sz="94664"/>
  </p:normalViewPr>
  <p:slideViewPr>
    <p:cSldViewPr snapToGrid="0" snapToObjects="1">
      <p:cViewPr>
        <p:scale>
          <a:sx n="47" d="100"/>
          <a:sy n="47" d="100"/>
        </p:scale>
        <p:origin x="-1066" y="-456"/>
      </p:cViewPr>
      <p:guideLst>
        <p:guide orient="horz" pos="2160"/>
        <p:guide pos="384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2" name="Titel 1"/>
          <p:cNvSpPr>
            <a:spLocks noGrp="1"/>
          </p:cNvSpPr>
          <p:nvPr>
            <p:ph type="ctrTitle"/>
          </p:nvPr>
        </p:nvSpPr>
        <p:spPr>
          <a:xfrm>
            <a:off x="1524000" y="1122363"/>
            <a:ext cx="9144000" cy="2387600"/>
          </a:xfrm>
        </p:spPr>
        <p:txBody>
          <a:bodyPr anchor="b"/>
          <a:lstStyle>
            <a:lvl1pPr algn="ctr">
              <a:defRPr sz="6000"/>
            </a:lvl1pPr>
          </a:lstStyle>
          <a:p>
            <a:r>
              <a:rPr lang="nl-NL" smtClean="0"/>
              <a:t>Titelstijl van model bewerken</a:t>
            </a:r>
            <a:endParaRPr lang="nl-NL"/>
          </a:p>
        </p:txBody>
      </p:sp>
      <p:sp>
        <p:nvSpPr>
          <p:cNvPr id="3" name="Ondertitel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l-NL" smtClean="0"/>
              <a:t>Klik om de ondertitelstijl van het model te bewerken</a:t>
            </a:r>
            <a:endParaRPr lang="nl-NL"/>
          </a:p>
        </p:txBody>
      </p:sp>
      <p:sp>
        <p:nvSpPr>
          <p:cNvPr id="4" name="Tijdelijke aanduiding voor datum 3"/>
          <p:cNvSpPr>
            <a:spLocks noGrp="1"/>
          </p:cNvSpPr>
          <p:nvPr>
            <p:ph type="dt" sz="half" idx="10"/>
          </p:nvPr>
        </p:nvSpPr>
        <p:spPr/>
        <p:txBody>
          <a:bodyPr/>
          <a:lstStyle/>
          <a:p>
            <a:fld id="{7C5DCE99-FB45-FC42-9CA5-AEC16512318F}" type="datetimeFigureOut">
              <a:rPr lang="nl-NL" smtClean="0"/>
              <a:pPr/>
              <a:t>21-3-2018</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E322ADD9-740B-E740-A5FA-01488EFB29A4}" type="slidenum">
              <a:rPr lang="nl-NL" smtClean="0"/>
              <a:pPr/>
              <a:t>‹nr.›</a:t>
            </a:fld>
            <a:endParaRPr lang="nl-NL"/>
          </a:p>
        </p:txBody>
      </p:sp>
    </p:spTree>
    <p:extLst>
      <p:ext uri="{BB962C8B-B14F-4D97-AF65-F5344CB8AC3E}">
        <p14:creationId xmlns:p14="http://schemas.microsoft.com/office/powerpoint/2010/main" xmlns="" val="13688458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Titelstijl van model bewerken</a:t>
            </a:r>
            <a:endParaRPr lang="nl-NL"/>
          </a:p>
        </p:txBody>
      </p:sp>
      <p:sp>
        <p:nvSpPr>
          <p:cNvPr id="3" name="Tijdelijke aanduiding voor verticale tekst 2"/>
          <p:cNvSpPr>
            <a:spLocks noGrp="1"/>
          </p:cNvSpPr>
          <p:nvPr>
            <p:ph type="body" orient="vert" idx="1"/>
          </p:nvPr>
        </p:nvSpPr>
        <p:spPr/>
        <p:txBody>
          <a:bodyPr vert="eaVert"/>
          <a:lstStyle/>
          <a:p>
            <a:pPr lvl="0"/>
            <a:r>
              <a:rPr lang="nl-NL" smtClean="0"/>
              <a:t>Klik om de tekststijl van het model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10"/>
          </p:nvPr>
        </p:nvSpPr>
        <p:spPr/>
        <p:txBody>
          <a:bodyPr/>
          <a:lstStyle/>
          <a:p>
            <a:fld id="{7C5DCE99-FB45-FC42-9CA5-AEC16512318F}" type="datetimeFigureOut">
              <a:rPr lang="nl-NL" smtClean="0"/>
              <a:pPr/>
              <a:t>21-3-2018</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E322ADD9-740B-E740-A5FA-01488EFB29A4}" type="slidenum">
              <a:rPr lang="nl-NL" smtClean="0"/>
              <a:pPr/>
              <a:t>‹nr.›</a:t>
            </a:fld>
            <a:endParaRPr lang="nl-NL"/>
          </a:p>
        </p:txBody>
      </p:sp>
    </p:spTree>
    <p:extLst>
      <p:ext uri="{BB962C8B-B14F-4D97-AF65-F5344CB8AC3E}">
        <p14:creationId xmlns:p14="http://schemas.microsoft.com/office/powerpoint/2010/main" xmlns="" val="190642992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e titel 1"/>
          <p:cNvSpPr>
            <a:spLocks noGrp="1"/>
          </p:cNvSpPr>
          <p:nvPr>
            <p:ph type="title" orient="vert"/>
          </p:nvPr>
        </p:nvSpPr>
        <p:spPr>
          <a:xfrm>
            <a:off x="8724900" y="365125"/>
            <a:ext cx="2628900" cy="5811838"/>
          </a:xfrm>
        </p:spPr>
        <p:txBody>
          <a:bodyPr vert="eaVert"/>
          <a:lstStyle/>
          <a:p>
            <a:r>
              <a:rPr lang="nl-NL" smtClean="0"/>
              <a:t>Titelstijl van model bewerken</a:t>
            </a:r>
            <a:endParaRPr lang="nl-NL"/>
          </a:p>
        </p:txBody>
      </p:sp>
      <p:sp>
        <p:nvSpPr>
          <p:cNvPr id="3" name="Tijdelijke aanduiding voor verticale tekst 2"/>
          <p:cNvSpPr>
            <a:spLocks noGrp="1"/>
          </p:cNvSpPr>
          <p:nvPr>
            <p:ph type="body" orient="vert" idx="1"/>
          </p:nvPr>
        </p:nvSpPr>
        <p:spPr>
          <a:xfrm>
            <a:off x="838200" y="365125"/>
            <a:ext cx="7734300" cy="5811838"/>
          </a:xfrm>
        </p:spPr>
        <p:txBody>
          <a:bodyPr vert="eaVert"/>
          <a:lstStyle/>
          <a:p>
            <a:pPr lvl="0"/>
            <a:r>
              <a:rPr lang="nl-NL" smtClean="0"/>
              <a:t>Klik om de tekststijl van het model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10"/>
          </p:nvPr>
        </p:nvSpPr>
        <p:spPr/>
        <p:txBody>
          <a:bodyPr/>
          <a:lstStyle/>
          <a:p>
            <a:fld id="{7C5DCE99-FB45-FC42-9CA5-AEC16512318F}" type="datetimeFigureOut">
              <a:rPr lang="nl-NL" smtClean="0"/>
              <a:pPr/>
              <a:t>21-3-2018</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E322ADD9-740B-E740-A5FA-01488EFB29A4}" type="slidenum">
              <a:rPr lang="nl-NL" smtClean="0"/>
              <a:pPr/>
              <a:t>‹nr.›</a:t>
            </a:fld>
            <a:endParaRPr lang="nl-NL"/>
          </a:p>
        </p:txBody>
      </p:sp>
    </p:spTree>
    <p:extLst>
      <p:ext uri="{BB962C8B-B14F-4D97-AF65-F5344CB8AC3E}">
        <p14:creationId xmlns:p14="http://schemas.microsoft.com/office/powerpoint/2010/main" xmlns="" val="9116858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Titelstijl van model bewerken</a:t>
            </a:r>
            <a:endParaRPr lang="nl-NL"/>
          </a:p>
        </p:txBody>
      </p:sp>
      <p:sp>
        <p:nvSpPr>
          <p:cNvPr id="3" name="Tijdelijke aanduiding voor inhoud 2"/>
          <p:cNvSpPr>
            <a:spLocks noGrp="1"/>
          </p:cNvSpPr>
          <p:nvPr>
            <p:ph idx="1"/>
          </p:nvPr>
        </p:nvSpPr>
        <p:spPr/>
        <p:txBody>
          <a:bodyPr/>
          <a:lstStyle/>
          <a:p>
            <a:pPr lvl="0"/>
            <a:r>
              <a:rPr lang="nl-NL" smtClean="0"/>
              <a:t>Klik om de tekststijl van het model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10"/>
          </p:nvPr>
        </p:nvSpPr>
        <p:spPr/>
        <p:txBody>
          <a:bodyPr/>
          <a:lstStyle/>
          <a:p>
            <a:fld id="{7C5DCE99-FB45-FC42-9CA5-AEC16512318F}" type="datetimeFigureOut">
              <a:rPr lang="nl-NL" smtClean="0"/>
              <a:pPr/>
              <a:t>21-3-2018</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E322ADD9-740B-E740-A5FA-01488EFB29A4}" type="slidenum">
              <a:rPr lang="nl-NL" smtClean="0"/>
              <a:pPr/>
              <a:t>‹nr.›</a:t>
            </a:fld>
            <a:endParaRPr lang="nl-NL"/>
          </a:p>
        </p:txBody>
      </p:sp>
    </p:spTree>
    <p:extLst>
      <p:ext uri="{BB962C8B-B14F-4D97-AF65-F5344CB8AC3E}">
        <p14:creationId xmlns:p14="http://schemas.microsoft.com/office/powerpoint/2010/main" xmlns="" val="66416693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el 1"/>
          <p:cNvSpPr>
            <a:spLocks noGrp="1"/>
          </p:cNvSpPr>
          <p:nvPr>
            <p:ph type="title"/>
          </p:nvPr>
        </p:nvSpPr>
        <p:spPr>
          <a:xfrm>
            <a:off x="831850" y="1709738"/>
            <a:ext cx="10515600" cy="2852737"/>
          </a:xfrm>
        </p:spPr>
        <p:txBody>
          <a:bodyPr anchor="b"/>
          <a:lstStyle>
            <a:lvl1pPr>
              <a:defRPr sz="6000"/>
            </a:lvl1pPr>
          </a:lstStyle>
          <a:p>
            <a:r>
              <a:rPr lang="nl-NL" smtClean="0"/>
              <a:t>Titelstijl van model bewerken</a:t>
            </a:r>
            <a:endParaRPr lang="nl-NL"/>
          </a:p>
        </p:txBody>
      </p:sp>
      <p:sp>
        <p:nvSpPr>
          <p:cNvPr id="3" name="Tijdelijke aanduiding voor tekst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nl-NL" smtClean="0"/>
              <a:t>Klik om de tekststijl van het model te bewerken</a:t>
            </a:r>
          </a:p>
        </p:txBody>
      </p:sp>
      <p:sp>
        <p:nvSpPr>
          <p:cNvPr id="4" name="Tijdelijke aanduiding voor datum 3"/>
          <p:cNvSpPr>
            <a:spLocks noGrp="1"/>
          </p:cNvSpPr>
          <p:nvPr>
            <p:ph type="dt" sz="half" idx="10"/>
          </p:nvPr>
        </p:nvSpPr>
        <p:spPr/>
        <p:txBody>
          <a:bodyPr/>
          <a:lstStyle/>
          <a:p>
            <a:fld id="{7C5DCE99-FB45-FC42-9CA5-AEC16512318F}" type="datetimeFigureOut">
              <a:rPr lang="nl-NL" smtClean="0"/>
              <a:pPr/>
              <a:t>21-3-2018</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E322ADD9-740B-E740-A5FA-01488EFB29A4}" type="slidenum">
              <a:rPr lang="nl-NL" smtClean="0"/>
              <a:pPr/>
              <a:t>‹nr.›</a:t>
            </a:fld>
            <a:endParaRPr lang="nl-NL"/>
          </a:p>
        </p:txBody>
      </p:sp>
    </p:spTree>
    <p:extLst>
      <p:ext uri="{BB962C8B-B14F-4D97-AF65-F5344CB8AC3E}">
        <p14:creationId xmlns:p14="http://schemas.microsoft.com/office/powerpoint/2010/main" xmlns="" val="335954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ee objecten">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Titelstijl van model bewerken</a:t>
            </a:r>
            <a:endParaRPr lang="nl-NL"/>
          </a:p>
        </p:txBody>
      </p:sp>
      <p:sp>
        <p:nvSpPr>
          <p:cNvPr id="3" name="Tijdelijke aanduiding voor inhoud 2"/>
          <p:cNvSpPr>
            <a:spLocks noGrp="1"/>
          </p:cNvSpPr>
          <p:nvPr>
            <p:ph sz="half" idx="1"/>
          </p:nvPr>
        </p:nvSpPr>
        <p:spPr>
          <a:xfrm>
            <a:off x="838200" y="1825625"/>
            <a:ext cx="5181600" cy="4351338"/>
          </a:xfrm>
        </p:spPr>
        <p:txBody>
          <a:bodyPr/>
          <a:lstStyle/>
          <a:p>
            <a:pPr lvl="0"/>
            <a:r>
              <a:rPr lang="nl-NL" smtClean="0"/>
              <a:t>Klik om de tekststijl van het model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inhoud 3"/>
          <p:cNvSpPr>
            <a:spLocks noGrp="1"/>
          </p:cNvSpPr>
          <p:nvPr>
            <p:ph sz="half" idx="2"/>
          </p:nvPr>
        </p:nvSpPr>
        <p:spPr>
          <a:xfrm>
            <a:off x="6172200" y="1825625"/>
            <a:ext cx="5181600" cy="4351338"/>
          </a:xfrm>
        </p:spPr>
        <p:txBody>
          <a:bodyPr/>
          <a:lstStyle/>
          <a:p>
            <a:pPr lvl="0"/>
            <a:r>
              <a:rPr lang="nl-NL" smtClean="0"/>
              <a:t>Klik om de tekststijl van het model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5" name="Tijdelijke aanduiding voor datum 4"/>
          <p:cNvSpPr>
            <a:spLocks noGrp="1"/>
          </p:cNvSpPr>
          <p:nvPr>
            <p:ph type="dt" sz="half" idx="10"/>
          </p:nvPr>
        </p:nvSpPr>
        <p:spPr/>
        <p:txBody>
          <a:bodyPr/>
          <a:lstStyle/>
          <a:p>
            <a:fld id="{7C5DCE99-FB45-FC42-9CA5-AEC16512318F}" type="datetimeFigureOut">
              <a:rPr lang="nl-NL" smtClean="0"/>
              <a:pPr/>
              <a:t>21-3-2018</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E322ADD9-740B-E740-A5FA-01488EFB29A4}" type="slidenum">
              <a:rPr lang="nl-NL" smtClean="0"/>
              <a:pPr/>
              <a:t>‹nr.›</a:t>
            </a:fld>
            <a:endParaRPr lang="nl-NL"/>
          </a:p>
        </p:txBody>
      </p:sp>
    </p:spTree>
    <p:extLst>
      <p:ext uri="{BB962C8B-B14F-4D97-AF65-F5344CB8AC3E}">
        <p14:creationId xmlns:p14="http://schemas.microsoft.com/office/powerpoint/2010/main" xmlns="" val="19972395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el 1"/>
          <p:cNvSpPr>
            <a:spLocks noGrp="1"/>
          </p:cNvSpPr>
          <p:nvPr>
            <p:ph type="title"/>
          </p:nvPr>
        </p:nvSpPr>
        <p:spPr>
          <a:xfrm>
            <a:off x="839788" y="365125"/>
            <a:ext cx="10515600" cy="1325563"/>
          </a:xfrm>
        </p:spPr>
        <p:txBody>
          <a:bodyPr/>
          <a:lstStyle/>
          <a:p>
            <a:r>
              <a:rPr lang="nl-NL" smtClean="0"/>
              <a:t>Titelstijl van model bewerken</a:t>
            </a:r>
            <a:endParaRPr lang="nl-NL"/>
          </a:p>
        </p:txBody>
      </p:sp>
      <p:sp>
        <p:nvSpPr>
          <p:cNvPr id="3" name="Tijdelijke aanduiding voor tekst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smtClean="0"/>
              <a:t>Klik om de tekststijl van het model te bewerken</a:t>
            </a:r>
          </a:p>
        </p:txBody>
      </p:sp>
      <p:sp>
        <p:nvSpPr>
          <p:cNvPr id="4" name="Tijdelijke aanduiding voor inhoud 3"/>
          <p:cNvSpPr>
            <a:spLocks noGrp="1"/>
          </p:cNvSpPr>
          <p:nvPr>
            <p:ph sz="half" idx="2"/>
          </p:nvPr>
        </p:nvSpPr>
        <p:spPr>
          <a:xfrm>
            <a:off x="839788" y="2505075"/>
            <a:ext cx="5157787" cy="3684588"/>
          </a:xfrm>
        </p:spPr>
        <p:txBody>
          <a:bodyPr/>
          <a:lstStyle/>
          <a:p>
            <a:pPr lvl="0"/>
            <a:r>
              <a:rPr lang="nl-NL" smtClean="0"/>
              <a:t>Klik om de tekststijl van het model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5" name="Tijdelijke aanduiding voor tekst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smtClean="0"/>
              <a:t>Klik om de tekststijl van het model te bewerken</a:t>
            </a:r>
          </a:p>
        </p:txBody>
      </p:sp>
      <p:sp>
        <p:nvSpPr>
          <p:cNvPr id="6" name="Tijdelijke aanduiding voor inhoud 5"/>
          <p:cNvSpPr>
            <a:spLocks noGrp="1"/>
          </p:cNvSpPr>
          <p:nvPr>
            <p:ph sz="quarter" idx="4"/>
          </p:nvPr>
        </p:nvSpPr>
        <p:spPr>
          <a:xfrm>
            <a:off x="6172200" y="2505075"/>
            <a:ext cx="5183188" cy="3684588"/>
          </a:xfrm>
        </p:spPr>
        <p:txBody>
          <a:bodyPr/>
          <a:lstStyle/>
          <a:p>
            <a:pPr lvl="0"/>
            <a:r>
              <a:rPr lang="nl-NL" smtClean="0"/>
              <a:t>Klik om de tekststijl van het model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7" name="Tijdelijke aanduiding voor datum 6"/>
          <p:cNvSpPr>
            <a:spLocks noGrp="1"/>
          </p:cNvSpPr>
          <p:nvPr>
            <p:ph type="dt" sz="half" idx="10"/>
          </p:nvPr>
        </p:nvSpPr>
        <p:spPr/>
        <p:txBody>
          <a:bodyPr/>
          <a:lstStyle/>
          <a:p>
            <a:fld id="{7C5DCE99-FB45-FC42-9CA5-AEC16512318F}" type="datetimeFigureOut">
              <a:rPr lang="nl-NL" smtClean="0"/>
              <a:pPr/>
              <a:t>21-3-2018</a:t>
            </a:fld>
            <a:endParaRPr lang="nl-NL"/>
          </a:p>
        </p:txBody>
      </p:sp>
      <p:sp>
        <p:nvSpPr>
          <p:cNvPr id="8" name="Tijdelijke aanduiding voor voettekst 7"/>
          <p:cNvSpPr>
            <a:spLocks noGrp="1"/>
          </p:cNvSpPr>
          <p:nvPr>
            <p:ph type="ftr" sz="quarter" idx="11"/>
          </p:nvPr>
        </p:nvSpPr>
        <p:spPr/>
        <p:txBody>
          <a:bodyPr/>
          <a:lstStyle/>
          <a:p>
            <a:endParaRPr lang="nl-NL"/>
          </a:p>
        </p:txBody>
      </p:sp>
      <p:sp>
        <p:nvSpPr>
          <p:cNvPr id="9" name="Tijdelijke aanduiding voor dianummer 8"/>
          <p:cNvSpPr>
            <a:spLocks noGrp="1"/>
          </p:cNvSpPr>
          <p:nvPr>
            <p:ph type="sldNum" sz="quarter" idx="12"/>
          </p:nvPr>
        </p:nvSpPr>
        <p:spPr/>
        <p:txBody>
          <a:bodyPr/>
          <a:lstStyle/>
          <a:p>
            <a:fld id="{E322ADD9-740B-E740-A5FA-01488EFB29A4}" type="slidenum">
              <a:rPr lang="nl-NL" smtClean="0"/>
              <a:pPr/>
              <a:t>‹nr.›</a:t>
            </a:fld>
            <a:endParaRPr lang="nl-NL"/>
          </a:p>
        </p:txBody>
      </p:sp>
    </p:spTree>
    <p:extLst>
      <p:ext uri="{BB962C8B-B14F-4D97-AF65-F5344CB8AC3E}">
        <p14:creationId xmlns:p14="http://schemas.microsoft.com/office/powerpoint/2010/main" xmlns="" val="2876255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Titelstijl van model bewerken</a:t>
            </a:r>
            <a:endParaRPr lang="nl-NL"/>
          </a:p>
        </p:txBody>
      </p:sp>
      <p:sp>
        <p:nvSpPr>
          <p:cNvPr id="3" name="Tijdelijke aanduiding voor datum 2"/>
          <p:cNvSpPr>
            <a:spLocks noGrp="1"/>
          </p:cNvSpPr>
          <p:nvPr>
            <p:ph type="dt" sz="half" idx="10"/>
          </p:nvPr>
        </p:nvSpPr>
        <p:spPr/>
        <p:txBody>
          <a:bodyPr/>
          <a:lstStyle/>
          <a:p>
            <a:fld id="{7C5DCE99-FB45-FC42-9CA5-AEC16512318F}" type="datetimeFigureOut">
              <a:rPr lang="nl-NL" smtClean="0"/>
              <a:pPr/>
              <a:t>21-3-2018</a:t>
            </a:fld>
            <a:endParaRPr lang="nl-NL"/>
          </a:p>
        </p:txBody>
      </p:sp>
      <p:sp>
        <p:nvSpPr>
          <p:cNvPr id="4" name="Tijdelijke aanduiding voor voettekst 3"/>
          <p:cNvSpPr>
            <a:spLocks noGrp="1"/>
          </p:cNvSpPr>
          <p:nvPr>
            <p:ph type="ftr" sz="quarter" idx="11"/>
          </p:nvPr>
        </p:nvSpPr>
        <p:spPr/>
        <p:txBody>
          <a:bodyPr/>
          <a:lstStyle/>
          <a:p>
            <a:endParaRPr lang="nl-NL"/>
          </a:p>
        </p:txBody>
      </p:sp>
      <p:sp>
        <p:nvSpPr>
          <p:cNvPr id="5" name="Tijdelijke aanduiding voor dianummer 4"/>
          <p:cNvSpPr>
            <a:spLocks noGrp="1"/>
          </p:cNvSpPr>
          <p:nvPr>
            <p:ph type="sldNum" sz="quarter" idx="12"/>
          </p:nvPr>
        </p:nvSpPr>
        <p:spPr/>
        <p:txBody>
          <a:bodyPr/>
          <a:lstStyle/>
          <a:p>
            <a:fld id="{E322ADD9-740B-E740-A5FA-01488EFB29A4}" type="slidenum">
              <a:rPr lang="nl-NL" smtClean="0"/>
              <a:pPr/>
              <a:t>‹nr.›</a:t>
            </a:fld>
            <a:endParaRPr lang="nl-NL"/>
          </a:p>
        </p:txBody>
      </p:sp>
    </p:spTree>
    <p:extLst>
      <p:ext uri="{BB962C8B-B14F-4D97-AF65-F5344CB8AC3E}">
        <p14:creationId xmlns:p14="http://schemas.microsoft.com/office/powerpoint/2010/main" xmlns="" val="13677819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Tijdelijke aanduiding voor datum 1"/>
          <p:cNvSpPr>
            <a:spLocks noGrp="1"/>
          </p:cNvSpPr>
          <p:nvPr>
            <p:ph type="dt" sz="half" idx="10"/>
          </p:nvPr>
        </p:nvSpPr>
        <p:spPr/>
        <p:txBody>
          <a:bodyPr/>
          <a:lstStyle/>
          <a:p>
            <a:fld id="{7C5DCE99-FB45-FC42-9CA5-AEC16512318F}" type="datetimeFigureOut">
              <a:rPr lang="nl-NL" smtClean="0"/>
              <a:pPr/>
              <a:t>21-3-2018</a:t>
            </a:fld>
            <a:endParaRPr lang="nl-NL"/>
          </a:p>
        </p:txBody>
      </p:sp>
      <p:sp>
        <p:nvSpPr>
          <p:cNvPr id="3" name="Tijdelijke aanduiding voor voettekst 2"/>
          <p:cNvSpPr>
            <a:spLocks noGrp="1"/>
          </p:cNvSpPr>
          <p:nvPr>
            <p:ph type="ftr" sz="quarter" idx="11"/>
          </p:nvPr>
        </p:nvSpPr>
        <p:spPr/>
        <p:txBody>
          <a:bodyPr/>
          <a:lstStyle/>
          <a:p>
            <a:endParaRPr lang="nl-NL"/>
          </a:p>
        </p:txBody>
      </p:sp>
      <p:sp>
        <p:nvSpPr>
          <p:cNvPr id="4" name="Tijdelijke aanduiding voor dianummer 3"/>
          <p:cNvSpPr>
            <a:spLocks noGrp="1"/>
          </p:cNvSpPr>
          <p:nvPr>
            <p:ph type="sldNum" sz="quarter" idx="12"/>
          </p:nvPr>
        </p:nvSpPr>
        <p:spPr/>
        <p:txBody>
          <a:bodyPr/>
          <a:lstStyle/>
          <a:p>
            <a:fld id="{E322ADD9-740B-E740-A5FA-01488EFB29A4}" type="slidenum">
              <a:rPr lang="nl-NL" smtClean="0"/>
              <a:pPr/>
              <a:t>‹nr.›</a:t>
            </a:fld>
            <a:endParaRPr lang="nl-NL"/>
          </a:p>
        </p:txBody>
      </p:sp>
    </p:spTree>
    <p:extLst>
      <p:ext uri="{BB962C8B-B14F-4D97-AF65-F5344CB8AC3E}">
        <p14:creationId xmlns:p14="http://schemas.microsoft.com/office/powerpoint/2010/main" xmlns="" val="102353704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839788" y="457200"/>
            <a:ext cx="3932237" cy="1600200"/>
          </a:xfrm>
        </p:spPr>
        <p:txBody>
          <a:bodyPr anchor="b"/>
          <a:lstStyle>
            <a:lvl1pPr>
              <a:defRPr sz="3200"/>
            </a:lvl1pPr>
          </a:lstStyle>
          <a:p>
            <a:r>
              <a:rPr lang="nl-NL" smtClean="0"/>
              <a:t>Titelstijl van model bewerken</a:t>
            </a:r>
            <a:endParaRPr lang="nl-NL"/>
          </a:p>
        </p:txBody>
      </p:sp>
      <p:sp>
        <p:nvSpPr>
          <p:cNvPr id="3" name="Tijdelijke aanduiding voor inhoud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l-NL" smtClean="0"/>
              <a:t>Klik om de tekststijl van het model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tekst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smtClean="0"/>
              <a:t>Klik om de tekststijl van het model te bewerken</a:t>
            </a:r>
          </a:p>
        </p:txBody>
      </p:sp>
      <p:sp>
        <p:nvSpPr>
          <p:cNvPr id="5" name="Tijdelijke aanduiding voor datum 4"/>
          <p:cNvSpPr>
            <a:spLocks noGrp="1"/>
          </p:cNvSpPr>
          <p:nvPr>
            <p:ph type="dt" sz="half" idx="10"/>
          </p:nvPr>
        </p:nvSpPr>
        <p:spPr/>
        <p:txBody>
          <a:bodyPr/>
          <a:lstStyle/>
          <a:p>
            <a:fld id="{7C5DCE99-FB45-FC42-9CA5-AEC16512318F}" type="datetimeFigureOut">
              <a:rPr lang="nl-NL" smtClean="0"/>
              <a:pPr/>
              <a:t>21-3-2018</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E322ADD9-740B-E740-A5FA-01488EFB29A4}" type="slidenum">
              <a:rPr lang="nl-NL" smtClean="0"/>
              <a:pPr/>
              <a:t>‹nr.›</a:t>
            </a:fld>
            <a:endParaRPr lang="nl-NL"/>
          </a:p>
        </p:txBody>
      </p:sp>
    </p:spTree>
    <p:extLst>
      <p:ext uri="{BB962C8B-B14F-4D97-AF65-F5344CB8AC3E}">
        <p14:creationId xmlns:p14="http://schemas.microsoft.com/office/powerpoint/2010/main" xmlns="" val="124301881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839788" y="457200"/>
            <a:ext cx="3932237" cy="1600200"/>
          </a:xfrm>
        </p:spPr>
        <p:txBody>
          <a:bodyPr anchor="b"/>
          <a:lstStyle>
            <a:lvl1pPr>
              <a:defRPr sz="3200"/>
            </a:lvl1pPr>
          </a:lstStyle>
          <a:p>
            <a:r>
              <a:rPr lang="nl-NL" smtClean="0"/>
              <a:t>Titelstijl van model bewerken</a:t>
            </a:r>
            <a:endParaRPr lang="nl-NL"/>
          </a:p>
        </p:txBody>
      </p:sp>
      <p:sp>
        <p:nvSpPr>
          <p:cNvPr id="3" name="Tijdelijke aanduiding voor afbeelding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nl-NL"/>
          </a:p>
        </p:txBody>
      </p:sp>
      <p:sp>
        <p:nvSpPr>
          <p:cNvPr id="4" name="Tijdelijke aanduiding voor tekst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smtClean="0"/>
              <a:t>Klik om de tekststijl van het model te bewerken</a:t>
            </a:r>
          </a:p>
        </p:txBody>
      </p:sp>
      <p:sp>
        <p:nvSpPr>
          <p:cNvPr id="5" name="Tijdelijke aanduiding voor datum 4"/>
          <p:cNvSpPr>
            <a:spLocks noGrp="1"/>
          </p:cNvSpPr>
          <p:nvPr>
            <p:ph type="dt" sz="half" idx="10"/>
          </p:nvPr>
        </p:nvSpPr>
        <p:spPr/>
        <p:txBody>
          <a:bodyPr/>
          <a:lstStyle/>
          <a:p>
            <a:fld id="{7C5DCE99-FB45-FC42-9CA5-AEC16512318F}" type="datetimeFigureOut">
              <a:rPr lang="nl-NL" smtClean="0"/>
              <a:pPr/>
              <a:t>21-3-2018</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E322ADD9-740B-E740-A5FA-01488EFB29A4}" type="slidenum">
              <a:rPr lang="nl-NL" smtClean="0"/>
              <a:pPr/>
              <a:t>‹nr.›</a:t>
            </a:fld>
            <a:endParaRPr lang="nl-NL"/>
          </a:p>
        </p:txBody>
      </p:sp>
    </p:spTree>
    <p:extLst>
      <p:ext uri="{BB962C8B-B14F-4D97-AF65-F5344CB8AC3E}">
        <p14:creationId xmlns:p14="http://schemas.microsoft.com/office/powerpoint/2010/main" xmlns="" val="69622165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titel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nl-NL" smtClean="0"/>
              <a:t>Titelstijl van model bewerken</a:t>
            </a:r>
            <a:endParaRPr lang="nl-NL"/>
          </a:p>
        </p:txBody>
      </p:sp>
      <p:sp>
        <p:nvSpPr>
          <p:cNvPr id="3" name="Tijdelijke aanduiding voor tekst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nl-NL" smtClean="0"/>
              <a:t>Klik om de tekststijl van het model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C5DCE99-FB45-FC42-9CA5-AEC16512318F}" type="datetimeFigureOut">
              <a:rPr lang="nl-NL" smtClean="0"/>
              <a:pPr/>
              <a:t>21-3-2018</a:t>
            </a:fld>
            <a:endParaRPr lang="nl-NL"/>
          </a:p>
        </p:txBody>
      </p:sp>
      <p:sp>
        <p:nvSpPr>
          <p:cNvPr id="5" name="Tijdelijke aanduiding voor voettekst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nl-NL"/>
          </a:p>
        </p:txBody>
      </p:sp>
      <p:sp>
        <p:nvSpPr>
          <p:cNvPr id="6" name="Tijdelijke aanduiding voor dianumm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322ADD9-740B-E740-A5FA-01488EFB29A4}" type="slidenum">
              <a:rPr lang="nl-NL" smtClean="0"/>
              <a:pPr/>
              <a:t>‹nr.›</a:t>
            </a:fld>
            <a:endParaRPr lang="nl-NL"/>
          </a:p>
        </p:txBody>
      </p:sp>
    </p:spTree>
    <p:extLst>
      <p:ext uri="{BB962C8B-B14F-4D97-AF65-F5344CB8AC3E}">
        <p14:creationId xmlns:p14="http://schemas.microsoft.com/office/powerpoint/2010/main" xmlns="" val="108927440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8FD39A"/>
        </a:solidFill>
        <a:effectLst/>
      </p:bgPr>
    </p:bg>
    <p:spTree>
      <p:nvGrpSpPr>
        <p:cNvPr id="1" name=""/>
        <p:cNvGrpSpPr/>
        <p:nvPr/>
      </p:nvGrpSpPr>
      <p:grpSpPr>
        <a:xfrm>
          <a:off x="0" y="0"/>
          <a:ext cx="0" cy="0"/>
          <a:chOff x="0" y="0"/>
          <a:chExt cx="0" cy="0"/>
        </a:xfrm>
      </p:grpSpPr>
      <p:sp>
        <p:nvSpPr>
          <p:cNvPr id="2" name="Titel 1"/>
          <p:cNvSpPr>
            <a:spLocks noGrp="1"/>
          </p:cNvSpPr>
          <p:nvPr>
            <p:ph type="ctrTitle"/>
          </p:nvPr>
        </p:nvSpPr>
        <p:spPr>
          <a:xfrm>
            <a:off x="1524000" y="243589"/>
            <a:ext cx="9144000" cy="2387600"/>
          </a:xfrm>
        </p:spPr>
        <p:txBody>
          <a:bodyPr>
            <a:normAutofit/>
          </a:bodyPr>
          <a:lstStyle/>
          <a:p>
            <a:r>
              <a:rPr lang="nl-NL" sz="8000" dirty="0" smtClean="0">
                <a:solidFill>
                  <a:schemeClr val="bg1"/>
                </a:solidFill>
              </a:rPr>
              <a:t>Welkom!</a:t>
            </a:r>
            <a:endParaRPr lang="nl-NL" sz="8000" dirty="0">
              <a:solidFill>
                <a:schemeClr val="bg1"/>
              </a:solidFill>
            </a:endParaRPr>
          </a:p>
        </p:txBody>
      </p:sp>
      <p:sp>
        <p:nvSpPr>
          <p:cNvPr id="3" name="Ondertitel 2"/>
          <p:cNvSpPr>
            <a:spLocks noGrp="1"/>
          </p:cNvSpPr>
          <p:nvPr>
            <p:ph type="subTitle" idx="1"/>
          </p:nvPr>
        </p:nvSpPr>
        <p:spPr>
          <a:xfrm>
            <a:off x="1524000" y="2631189"/>
            <a:ext cx="9144000" cy="1655762"/>
          </a:xfrm>
        </p:spPr>
        <p:txBody>
          <a:bodyPr>
            <a:normAutofit/>
          </a:bodyPr>
          <a:lstStyle/>
          <a:p>
            <a:r>
              <a:rPr lang="nl-NL" sz="3200" dirty="0" smtClean="0">
                <a:solidFill>
                  <a:schemeClr val="bg1"/>
                </a:solidFill>
              </a:rPr>
              <a:t>Workshop Bedrijfseconomie &amp; Recht</a:t>
            </a:r>
            <a:endParaRPr lang="nl-NL" sz="3200" dirty="0">
              <a:solidFill>
                <a:schemeClr val="bg1"/>
              </a:solidFill>
            </a:endParaRPr>
          </a:p>
        </p:txBody>
      </p:sp>
      <p:pic>
        <p:nvPicPr>
          <p:cNvPr id="5" name="Picture 4"/>
          <p:cNvPicPr>
            <a:picLocks noChangeAspect="1"/>
          </p:cNvPicPr>
          <p:nvPr/>
        </p:nvPicPr>
        <p:blipFill>
          <a:blip r:embed="rId2"/>
          <a:stretch>
            <a:fillRect/>
          </a:stretch>
        </p:blipFill>
        <p:spPr>
          <a:xfrm>
            <a:off x="3326823" y="3857059"/>
            <a:ext cx="5372100" cy="1933575"/>
          </a:xfrm>
          <a:prstGeom prst="rect">
            <a:avLst/>
          </a:prstGeom>
        </p:spPr>
      </p:pic>
    </p:spTree>
    <p:extLst>
      <p:ext uri="{BB962C8B-B14F-4D97-AF65-F5344CB8AC3E}">
        <p14:creationId xmlns:p14="http://schemas.microsoft.com/office/powerpoint/2010/main" xmlns="" val="40765455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8FD39A"/>
        </a:solidFill>
        <a:effectLst/>
      </p:bgPr>
    </p:bg>
    <p:spTree>
      <p:nvGrpSpPr>
        <p:cNvPr id="1" name=""/>
        <p:cNvGrpSpPr/>
        <p:nvPr/>
      </p:nvGrpSpPr>
      <p:grpSpPr>
        <a:xfrm>
          <a:off x="0" y="0"/>
          <a:ext cx="0" cy="0"/>
          <a:chOff x="0" y="0"/>
          <a:chExt cx="0" cy="0"/>
        </a:xfrm>
      </p:grpSpPr>
      <p:sp>
        <p:nvSpPr>
          <p:cNvPr id="2" name="Titel 1"/>
          <p:cNvSpPr>
            <a:spLocks noGrp="1"/>
          </p:cNvSpPr>
          <p:nvPr>
            <p:ph type="ctrTitle"/>
          </p:nvPr>
        </p:nvSpPr>
        <p:spPr>
          <a:xfrm>
            <a:off x="324592" y="243589"/>
            <a:ext cx="9144000" cy="883917"/>
          </a:xfrm>
        </p:spPr>
        <p:txBody>
          <a:bodyPr>
            <a:normAutofit fontScale="90000"/>
          </a:bodyPr>
          <a:lstStyle/>
          <a:p>
            <a:pPr algn="l"/>
            <a:r>
              <a:rPr lang="nl-NL" dirty="0" smtClean="0">
                <a:solidFill>
                  <a:schemeClr val="bg1"/>
                </a:solidFill>
              </a:rPr>
              <a:t>Over ons</a:t>
            </a:r>
            <a:endParaRPr lang="nl-NL" dirty="0">
              <a:solidFill>
                <a:schemeClr val="bg1"/>
              </a:solidFill>
            </a:endParaRPr>
          </a:p>
        </p:txBody>
      </p:sp>
      <p:pic>
        <p:nvPicPr>
          <p:cNvPr id="5" name="Picture 4"/>
          <p:cNvPicPr>
            <a:picLocks noChangeAspect="1"/>
          </p:cNvPicPr>
          <p:nvPr/>
        </p:nvPicPr>
        <p:blipFill>
          <a:blip r:embed="rId2"/>
          <a:stretch>
            <a:fillRect/>
          </a:stretch>
        </p:blipFill>
        <p:spPr>
          <a:xfrm>
            <a:off x="9656371" y="113126"/>
            <a:ext cx="2444585" cy="879877"/>
          </a:xfrm>
          <a:prstGeom prst="rect">
            <a:avLst/>
          </a:prstGeom>
        </p:spPr>
      </p:pic>
      <p:sp>
        <p:nvSpPr>
          <p:cNvPr id="6" name="TextBox 5"/>
          <p:cNvSpPr txBox="1"/>
          <p:nvPr/>
        </p:nvSpPr>
        <p:spPr>
          <a:xfrm>
            <a:off x="214525" y="1692644"/>
            <a:ext cx="11550733" cy="5775107"/>
          </a:xfrm>
          <a:prstGeom prst="rect">
            <a:avLst/>
          </a:prstGeom>
          <a:noFill/>
        </p:spPr>
        <p:txBody>
          <a:bodyPr wrap="square" rtlCol="0">
            <a:spAutoFit/>
          </a:bodyPr>
          <a:lstStyle/>
          <a:p>
            <a:pPr marL="342900" indent="-342900">
              <a:lnSpc>
                <a:spcPct val="200000"/>
              </a:lnSpc>
              <a:buFont typeface="Arial" panose="020B0604020202020204" pitchFamily="34" charset="0"/>
              <a:buChar char="•"/>
            </a:pPr>
            <a:r>
              <a:rPr lang="nl-NL" sz="2800" dirty="0" smtClean="0">
                <a:solidFill>
                  <a:schemeClr val="bg1"/>
                </a:solidFill>
              </a:rPr>
              <a:t>Opgericht in 2016</a:t>
            </a:r>
          </a:p>
          <a:p>
            <a:pPr marL="342900" indent="-342900">
              <a:lnSpc>
                <a:spcPct val="200000"/>
              </a:lnSpc>
              <a:buFont typeface="Arial" panose="020B0604020202020204" pitchFamily="34" charset="0"/>
              <a:buChar char="•"/>
            </a:pPr>
            <a:r>
              <a:rPr lang="nl-NL" sz="2800" dirty="0" smtClean="0">
                <a:solidFill>
                  <a:schemeClr val="bg1"/>
                </a:solidFill>
              </a:rPr>
              <a:t>Lesmethode Juridische Vaardigheden</a:t>
            </a:r>
          </a:p>
          <a:p>
            <a:pPr marL="342900" indent="-342900">
              <a:lnSpc>
                <a:spcPct val="200000"/>
              </a:lnSpc>
              <a:buFont typeface="Arial" panose="020B0604020202020204" pitchFamily="34" charset="0"/>
              <a:buChar char="•"/>
            </a:pPr>
            <a:r>
              <a:rPr lang="nl-NL" sz="2800" dirty="0" smtClean="0">
                <a:solidFill>
                  <a:schemeClr val="bg1"/>
                </a:solidFill>
              </a:rPr>
              <a:t>Lesbrief Juridische Onderdelen Bedrijfseconomie</a:t>
            </a:r>
          </a:p>
          <a:p>
            <a:pPr marL="342900" indent="-342900">
              <a:lnSpc>
                <a:spcPct val="200000"/>
              </a:lnSpc>
              <a:buFont typeface="Arial" panose="020B0604020202020204" pitchFamily="34" charset="0"/>
              <a:buChar char="•"/>
            </a:pPr>
            <a:r>
              <a:rPr lang="nl-NL" sz="2800" dirty="0" smtClean="0">
                <a:solidFill>
                  <a:schemeClr val="bg1"/>
                </a:solidFill>
              </a:rPr>
              <a:t>Geef leerlingen in het middelbare onderwijs een voorsprong</a:t>
            </a:r>
          </a:p>
          <a:p>
            <a:pPr marL="342900" indent="-342900">
              <a:lnSpc>
                <a:spcPct val="200000"/>
              </a:lnSpc>
              <a:buFont typeface="Arial" panose="020B0604020202020204" pitchFamily="34" charset="0"/>
              <a:buChar char="•"/>
            </a:pPr>
            <a:endParaRPr lang="en-US" sz="2800" dirty="0" smtClean="0">
              <a:solidFill>
                <a:schemeClr val="bg1"/>
              </a:solidFill>
            </a:endParaRPr>
          </a:p>
          <a:p>
            <a:pPr>
              <a:lnSpc>
                <a:spcPct val="200000"/>
              </a:lnSpc>
            </a:pPr>
            <a:endParaRPr lang="en-US" sz="2400" dirty="0">
              <a:solidFill>
                <a:schemeClr val="bg1"/>
              </a:solidFill>
            </a:endParaRPr>
          </a:p>
          <a:p>
            <a:pPr>
              <a:lnSpc>
                <a:spcPct val="200000"/>
              </a:lnSpc>
            </a:pPr>
            <a:endParaRPr lang="en-US" sz="2400" dirty="0">
              <a:solidFill>
                <a:schemeClr val="bg1"/>
              </a:solidFill>
            </a:endParaRPr>
          </a:p>
        </p:txBody>
      </p:sp>
    </p:spTree>
    <p:extLst>
      <p:ext uri="{BB962C8B-B14F-4D97-AF65-F5344CB8AC3E}">
        <p14:creationId xmlns:p14="http://schemas.microsoft.com/office/powerpoint/2010/main" xmlns="" val="121129958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8FD39A"/>
        </a:solidFill>
        <a:effectLst/>
      </p:bgPr>
    </p:bg>
    <p:spTree>
      <p:nvGrpSpPr>
        <p:cNvPr id="1" name=""/>
        <p:cNvGrpSpPr/>
        <p:nvPr/>
      </p:nvGrpSpPr>
      <p:grpSpPr>
        <a:xfrm>
          <a:off x="0" y="0"/>
          <a:ext cx="0" cy="0"/>
          <a:chOff x="0" y="0"/>
          <a:chExt cx="0" cy="0"/>
        </a:xfrm>
      </p:grpSpPr>
      <p:sp>
        <p:nvSpPr>
          <p:cNvPr id="7" name="Titel 1"/>
          <p:cNvSpPr txBox="1">
            <a:spLocks/>
          </p:cNvSpPr>
          <p:nvPr/>
        </p:nvSpPr>
        <p:spPr>
          <a:xfrm>
            <a:off x="278323" y="384041"/>
            <a:ext cx="10888851" cy="843743"/>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nl-NL" sz="4400" dirty="0" smtClean="0"/>
              <a:t>Het onstuimige leven van ondernemer Willem</a:t>
            </a:r>
            <a:endParaRPr lang="nl-NL" sz="4400" dirty="0"/>
          </a:p>
        </p:txBody>
      </p:sp>
      <p:pic>
        <p:nvPicPr>
          <p:cNvPr id="8" name="Picture 7"/>
          <p:cNvPicPr>
            <a:picLocks noChangeAspect="1"/>
          </p:cNvPicPr>
          <p:nvPr/>
        </p:nvPicPr>
        <p:blipFill>
          <a:blip r:embed="rId2"/>
          <a:stretch>
            <a:fillRect/>
          </a:stretch>
        </p:blipFill>
        <p:spPr>
          <a:xfrm>
            <a:off x="11167174" y="216732"/>
            <a:ext cx="860156" cy="866673"/>
          </a:xfrm>
          <a:prstGeom prst="rect">
            <a:avLst/>
          </a:prstGeom>
        </p:spPr>
      </p:pic>
      <p:sp>
        <p:nvSpPr>
          <p:cNvPr id="9" name="Tijdelijke aanduiding voor inhoud 2"/>
          <p:cNvSpPr txBox="1">
            <a:spLocks/>
          </p:cNvSpPr>
          <p:nvPr/>
        </p:nvSpPr>
        <p:spPr>
          <a:xfrm>
            <a:off x="464949" y="1805699"/>
            <a:ext cx="10515600" cy="4351338"/>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a:buNone/>
              <a:defRPr sz="1600" kern="1200">
                <a:solidFill>
                  <a:schemeClr val="tx1"/>
                </a:solidFill>
                <a:latin typeface="+mn-lt"/>
                <a:ea typeface="+mn-ea"/>
                <a:cs typeface="+mn-cs"/>
              </a:defRPr>
            </a:lvl9pPr>
          </a:lstStyle>
          <a:p>
            <a:pPr marL="342900" indent="-342900" algn="just">
              <a:buFont typeface="Arial" panose="020B0604020202020204" pitchFamily="34" charset="0"/>
              <a:buChar char="•"/>
            </a:pPr>
            <a:r>
              <a:rPr lang="nl-NL" dirty="0" smtClean="0"/>
              <a:t>Willem is 27 jaar, en zojuist afgestudeerd aan de kunstacademie. Hij is gespecialiseerd in het maken van sculpturen. Het is gedurende zijn studie duidelijk geworden dat er flinke vraag is naar zijn werken. Daarom besluit Willem de gok te wagen en zijn eigen bedrijf op te starten. Dit doet hij echter niet alleen, hij besluit samen te werken met Karel en samen richten ze </a:t>
            </a:r>
            <a:r>
              <a:rPr lang="nl-NL" dirty="0" err="1" smtClean="0"/>
              <a:t>WilKa</a:t>
            </a:r>
            <a:r>
              <a:rPr lang="nl-NL" dirty="0" smtClean="0"/>
              <a:t> V.O.F. op. </a:t>
            </a:r>
          </a:p>
          <a:p>
            <a:pPr algn="just"/>
            <a:endParaRPr lang="nl-NL" dirty="0" smtClean="0"/>
          </a:p>
          <a:p>
            <a:pPr marL="342900" indent="-342900" algn="just">
              <a:buFont typeface="Arial" panose="020B0604020202020204" pitchFamily="34" charset="0"/>
              <a:buChar char="•"/>
            </a:pPr>
            <a:r>
              <a:rPr lang="nl-NL" dirty="0" smtClean="0"/>
              <a:t>Ook heeft Willem al ruim 5 jaar een relatie met Lydia, en samen zijn ze toe aan de volgende stap: trouwen! Willem vraagt zich echter wel af, in hoeverre het aankomende huwelijk van invloed is op zijn bedrijf en daarnaast twijfelt hij tussen trouwen onder huwelijkse voorwaarden en trouwen in beperkte gemeenschap van goederen.  Daarom vraagt hij advies aan jou. </a:t>
            </a:r>
            <a:endParaRPr lang="nl-NL" dirty="0"/>
          </a:p>
        </p:txBody>
      </p:sp>
    </p:spTree>
    <p:extLst>
      <p:ext uri="{BB962C8B-B14F-4D97-AF65-F5344CB8AC3E}">
        <p14:creationId xmlns:p14="http://schemas.microsoft.com/office/powerpoint/2010/main" xmlns="" val="278087902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8FD39A"/>
        </a:solidFill>
        <a:effectLst/>
      </p:bgPr>
    </p:bg>
    <p:spTree>
      <p:nvGrpSpPr>
        <p:cNvPr id="1" name=""/>
        <p:cNvGrpSpPr/>
        <p:nvPr/>
      </p:nvGrpSpPr>
      <p:grpSpPr>
        <a:xfrm>
          <a:off x="0" y="0"/>
          <a:ext cx="0" cy="0"/>
          <a:chOff x="0" y="0"/>
          <a:chExt cx="0" cy="0"/>
        </a:xfrm>
      </p:grpSpPr>
      <p:sp>
        <p:nvSpPr>
          <p:cNvPr id="2" name="Titel 1"/>
          <p:cNvSpPr>
            <a:spLocks noGrp="1"/>
          </p:cNvSpPr>
          <p:nvPr>
            <p:ph type="title"/>
          </p:nvPr>
        </p:nvSpPr>
        <p:spPr>
          <a:xfrm>
            <a:off x="435244" y="365125"/>
            <a:ext cx="10515600" cy="1325563"/>
          </a:xfrm>
        </p:spPr>
        <p:txBody>
          <a:bodyPr/>
          <a:lstStyle/>
          <a:p>
            <a:r>
              <a:rPr lang="nl-NL" dirty="0" smtClean="0"/>
              <a:t>Het onstuimige leven van ondernemer Willem</a:t>
            </a:r>
            <a:endParaRPr lang="nl-NL" dirty="0"/>
          </a:p>
        </p:txBody>
      </p:sp>
      <p:sp>
        <p:nvSpPr>
          <p:cNvPr id="3" name="Tijdelijke aanduiding voor inhoud 2"/>
          <p:cNvSpPr>
            <a:spLocks noGrp="1"/>
          </p:cNvSpPr>
          <p:nvPr>
            <p:ph idx="1"/>
          </p:nvPr>
        </p:nvSpPr>
        <p:spPr>
          <a:xfrm>
            <a:off x="435244" y="1749506"/>
            <a:ext cx="10515600" cy="4351338"/>
          </a:xfrm>
        </p:spPr>
        <p:txBody>
          <a:bodyPr>
            <a:normAutofit/>
          </a:bodyPr>
          <a:lstStyle/>
          <a:p>
            <a:pPr algn="just"/>
            <a:r>
              <a:rPr lang="nl-NL" sz="2400" dirty="0"/>
              <a:t>Willem is 47 jaar, en ondertussen vader van Monique (15 jaar oud) en Chantal (18 jaar oud). Zijn bedrijf loopt erg goed, hij weet zijn gezin met gemak te onderhouden. </a:t>
            </a:r>
            <a:endParaRPr lang="nl-NL" sz="2400" dirty="0" smtClean="0"/>
          </a:p>
          <a:p>
            <a:pPr marL="0" indent="0" algn="just">
              <a:buNone/>
            </a:pPr>
            <a:endParaRPr lang="nl-NL" sz="2400" dirty="0" smtClean="0"/>
          </a:p>
          <a:p>
            <a:pPr algn="just"/>
            <a:r>
              <a:rPr lang="nl-NL" sz="2400" dirty="0" smtClean="0"/>
              <a:t>Echter</a:t>
            </a:r>
            <a:r>
              <a:rPr lang="nl-NL" sz="2400" dirty="0"/>
              <a:t>, zijn relatie met Lydia is niet meer wat het geweest is. Willem overweegt </a:t>
            </a:r>
            <a:r>
              <a:rPr lang="nl-NL" sz="2400" dirty="0" smtClean="0"/>
              <a:t>het huwelijk </a:t>
            </a:r>
            <a:r>
              <a:rPr lang="nl-NL" sz="2400" dirty="0"/>
              <a:t>te beëindigen, maar de consequenties maken hem onzeker. Daarom vraagt hij jou om advies.</a:t>
            </a:r>
            <a:r>
              <a:rPr lang="nl-NL" sz="2400" dirty="0" smtClean="0">
                <a:effectLst/>
              </a:rPr>
              <a:t> Hoe kan hij zijn huwelijk beëindigen en wat zijn daarvan de consequenties?</a:t>
            </a:r>
            <a:endParaRPr lang="nl-NL" sz="2400" dirty="0"/>
          </a:p>
        </p:txBody>
      </p:sp>
      <p:pic>
        <p:nvPicPr>
          <p:cNvPr id="4" name="Picture 3"/>
          <p:cNvPicPr>
            <a:picLocks noChangeAspect="1"/>
          </p:cNvPicPr>
          <p:nvPr/>
        </p:nvPicPr>
        <p:blipFill>
          <a:blip r:embed="rId2"/>
          <a:stretch>
            <a:fillRect/>
          </a:stretch>
        </p:blipFill>
        <p:spPr>
          <a:xfrm>
            <a:off x="11167174" y="216732"/>
            <a:ext cx="860156" cy="866673"/>
          </a:xfrm>
          <a:prstGeom prst="rect">
            <a:avLst/>
          </a:prstGeom>
        </p:spPr>
      </p:pic>
    </p:spTree>
    <p:extLst>
      <p:ext uri="{BB962C8B-B14F-4D97-AF65-F5344CB8AC3E}">
        <p14:creationId xmlns:p14="http://schemas.microsoft.com/office/powerpoint/2010/main" xmlns="" val="193816747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91D59C"/>
        </a:solidFill>
        <a:effectLst/>
      </p:bgPr>
    </p:bg>
    <p:spTree>
      <p:nvGrpSpPr>
        <p:cNvPr id="1" name=""/>
        <p:cNvGrpSpPr/>
        <p:nvPr/>
      </p:nvGrpSpPr>
      <p:grpSpPr>
        <a:xfrm>
          <a:off x="0" y="0"/>
          <a:ext cx="0" cy="0"/>
          <a:chOff x="0" y="0"/>
          <a:chExt cx="0" cy="0"/>
        </a:xfrm>
      </p:grpSpPr>
      <p:sp>
        <p:nvSpPr>
          <p:cNvPr id="2" name="Titel 1"/>
          <p:cNvSpPr>
            <a:spLocks noGrp="1"/>
          </p:cNvSpPr>
          <p:nvPr>
            <p:ph type="title"/>
          </p:nvPr>
        </p:nvSpPr>
        <p:spPr>
          <a:xfrm>
            <a:off x="357753" y="365125"/>
            <a:ext cx="10515600" cy="1325563"/>
          </a:xfrm>
        </p:spPr>
        <p:txBody>
          <a:bodyPr/>
          <a:lstStyle/>
          <a:p>
            <a:r>
              <a:rPr lang="nl-NL" dirty="0" smtClean="0"/>
              <a:t>Het onstuimige leven van ondernemer Willem</a:t>
            </a:r>
            <a:endParaRPr lang="nl-NL" dirty="0"/>
          </a:p>
        </p:txBody>
      </p:sp>
      <p:sp>
        <p:nvSpPr>
          <p:cNvPr id="3" name="Tijdelijke aanduiding voor inhoud 2"/>
          <p:cNvSpPr>
            <a:spLocks noGrp="1"/>
          </p:cNvSpPr>
          <p:nvPr>
            <p:ph idx="1"/>
          </p:nvPr>
        </p:nvSpPr>
        <p:spPr>
          <a:xfrm>
            <a:off x="357753" y="1825625"/>
            <a:ext cx="10515600" cy="4351338"/>
          </a:xfrm>
        </p:spPr>
        <p:txBody>
          <a:bodyPr>
            <a:normAutofit fontScale="92500"/>
          </a:bodyPr>
          <a:lstStyle/>
          <a:p>
            <a:r>
              <a:rPr lang="nl-NL" dirty="0"/>
              <a:t>Willem is 67 jaar en single, maar nog steeds vader van Monique (35 jaar oud) en Chantal (38 jaar oud). </a:t>
            </a:r>
            <a:r>
              <a:rPr lang="nl-NL" dirty="0" err="1"/>
              <a:t>WilKa</a:t>
            </a:r>
            <a:r>
              <a:rPr lang="nl-NL" dirty="0"/>
              <a:t> V.O.F. is na al die jaren nog steeds erg winstgevend en dit heeft ervoor gezorgd dat Willem een flink vermogen heeft kunnen opbouwen. </a:t>
            </a:r>
            <a:endParaRPr lang="nl-NL" dirty="0" smtClean="0"/>
          </a:p>
          <a:p>
            <a:pPr marL="0" indent="0">
              <a:buNone/>
            </a:pPr>
            <a:endParaRPr lang="nl-NL" dirty="0" smtClean="0"/>
          </a:p>
          <a:p>
            <a:r>
              <a:rPr lang="nl-NL" dirty="0" smtClean="0"/>
              <a:t>Hij </a:t>
            </a:r>
            <a:r>
              <a:rPr lang="nl-NL" dirty="0"/>
              <a:t>beseft zich dat hij dit zelf niet allemaal nodig heeft en wil graag zijn dochters financieel een duwtje in de rug geven. </a:t>
            </a:r>
            <a:endParaRPr lang="nl-NL" dirty="0" smtClean="0"/>
          </a:p>
          <a:p>
            <a:pPr marL="0" indent="0">
              <a:buNone/>
            </a:pPr>
            <a:endParaRPr lang="nl-NL" dirty="0" smtClean="0"/>
          </a:p>
          <a:p>
            <a:r>
              <a:rPr lang="nl-NL" dirty="0" smtClean="0"/>
              <a:t>Daarnaast </a:t>
            </a:r>
            <a:r>
              <a:rPr lang="nl-NL" dirty="0"/>
              <a:t>overweegt hij de Vereniging voor Kunstenaars te ondersteunen. Hij vraagt zich af hoe. Daarom klopt hij opnieuw naar jou aan voor advies.</a:t>
            </a:r>
            <a:r>
              <a:rPr lang="nl-NL" dirty="0" smtClean="0">
                <a:effectLst/>
              </a:rPr>
              <a:t> </a:t>
            </a:r>
            <a:endParaRPr lang="nl-NL" dirty="0"/>
          </a:p>
        </p:txBody>
      </p:sp>
      <p:pic>
        <p:nvPicPr>
          <p:cNvPr id="4" name="Picture 3"/>
          <p:cNvPicPr>
            <a:picLocks noChangeAspect="1"/>
          </p:cNvPicPr>
          <p:nvPr/>
        </p:nvPicPr>
        <p:blipFill>
          <a:blip r:embed="rId2"/>
          <a:stretch>
            <a:fillRect/>
          </a:stretch>
        </p:blipFill>
        <p:spPr>
          <a:xfrm>
            <a:off x="11167174" y="216732"/>
            <a:ext cx="860156" cy="866673"/>
          </a:xfrm>
          <a:prstGeom prst="rect">
            <a:avLst/>
          </a:prstGeom>
        </p:spPr>
      </p:pic>
    </p:spTree>
    <p:extLst>
      <p:ext uri="{BB962C8B-B14F-4D97-AF65-F5344CB8AC3E}">
        <p14:creationId xmlns:p14="http://schemas.microsoft.com/office/powerpoint/2010/main" xmlns="" val="174884505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8FD39A"/>
        </a:solidFill>
        <a:effectLst/>
      </p:bgPr>
    </p:bg>
    <p:spTree>
      <p:nvGrpSpPr>
        <p:cNvPr id="1" name=""/>
        <p:cNvGrpSpPr/>
        <p:nvPr/>
      </p:nvGrpSpPr>
      <p:grpSpPr>
        <a:xfrm>
          <a:off x="0" y="0"/>
          <a:ext cx="0" cy="0"/>
          <a:chOff x="0" y="0"/>
          <a:chExt cx="0" cy="0"/>
        </a:xfrm>
      </p:grpSpPr>
      <p:sp>
        <p:nvSpPr>
          <p:cNvPr id="2" name="Titel 1"/>
          <p:cNvSpPr>
            <a:spLocks noGrp="1"/>
          </p:cNvSpPr>
          <p:nvPr>
            <p:ph type="title"/>
          </p:nvPr>
        </p:nvSpPr>
        <p:spPr>
          <a:xfrm>
            <a:off x="373251" y="365125"/>
            <a:ext cx="10515600" cy="1325563"/>
          </a:xfrm>
        </p:spPr>
        <p:txBody>
          <a:bodyPr/>
          <a:lstStyle/>
          <a:p>
            <a:r>
              <a:rPr lang="nl-NL" dirty="0" smtClean="0"/>
              <a:t>Het onstuimige leven van ondernemer Willem</a:t>
            </a:r>
            <a:endParaRPr lang="nl-NL" dirty="0"/>
          </a:p>
        </p:txBody>
      </p:sp>
      <p:sp>
        <p:nvSpPr>
          <p:cNvPr id="3" name="Tijdelijke aanduiding voor inhoud 2"/>
          <p:cNvSpPr>
            <a:spLocks noGrp="1"/>
          </p:cNvSpPr>
          <p:nvPr>
            <p:ph idx="1"/>
          </p:nvPr>
        </p:nvSpPr>
        <p:spPr>
          <a:xfrm>
            <a:off x="373251" y="1806952"/>
            <a:ext cx="10515600" cy="4351338"/>
          </a:xfrm>
        </p:spPr>
        <p:txBody>
          <a:bodyPr>
            <a:normAutofit/>
          </a:bodyPr>
          <a:lstStyle/>
          <a:p>
            <a:r>
              <a:rPr lang="nl-NL" dirty="0"/>
              <a:t>Willem is 87 jaar en de vele jaren hard werken aan de sculpturen eisen zijn tol. Zijn gezondheid wordt langzamerhand minder. Ondanks dat hij reeds een deel van zijn vermogen geschonken, heeft hij nog steeds meer dan hij zelf nodig zal hebben. </a:t>
            </a:r>
            <a:endParaRPr lang="nl-NL" dirty="0" smtClean="0"/>
          </a:p>
          <a:p>
            <a:endParaRPr lang="nl-NL" dirty="0" smtClean="0"/>
          </a:p>
          <a:p>
            <a:r>
              <a:rPr lang="nl-NL" dirty="0" smtClean="0"/>
              <a:t>Willem </a:t>
            </a:r>
            <a:r>
              <a:rPr lang="nl-NL" dirty="0"/>
              <a:t>wil het grootste gedeelte van zijn vermogen nalaten aan zijn dochters, maar ook wil hij iets nalaten aan de Vereniging voor Kunstenaars</a:t>
            </a:r>
            <a:r>
              <a:rPr lang="nl-NL" dirty="0" smtClean="0"/>
              <a:t>. Hoe kan hij </a:t>
            </a:r>
            <a:r>
              <a:rPr lang="nl-NL" smtClean="0"/>
              <a:t>dit bewerkstelligen?</a:t>
            </a:r>
            <a:endParaRPr lang="nl-NL" dirty="0" smtClean="0"/>
          </a:p>
          <a:p>
            <a:pPr marL="0" indent="0">
              <a:buNone/>
            </a:pPr>
            <a:r>
              <a:rPr lang="nl-NL" dirty="0" smtClean="0"/>
              <a:t> </a:t>
            </a:r>
            <a:endParaRPr lang="nl-NL" dirty="0"/>
          </a:p>
        </p:txBody>
      </p:sp>
      <p:pic>
        <p:nvPicPr>
          <p:cNvPr id="4" name="Picture 3"/>
          <p:cNvPicPr>
            <a:picLocks noChangeAspect="1"/>
          </p:cNvPicPr>
          <p:nvPr/>
        </p:nvPicPr>
        <p:blipFill>
          <a:blip r:embed="rId2"/>
          <a:stretch>
            <a:fillRect/>
          </a:stretch>
        </p:blipFill>
        <p:spPr>
          <a:xfrm>
            <a:off x="11167174" y="216732"/>
            <a:ext cx="860156" cy="866673"/>
          </a:xfrm>
          <a:prstGeom prst="rect">
            <a:avLst/>
          </a:prstGeom>
        </p:spPr>
      </p:pic>
    </p:spTree>
    <p:extLst>
      <p:ext uri="{BB962C8B-B14F-4D97-AF65-F5344CB8AC3E}">
        <p14:creationId xmlns:p14="http://schemas.microsoft.com/office/powerpoint/2010/main" xmlns="" val="42059283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8FD39A"/>
        </a:solidFill>
        <a:effectLst/>
      </p:bgPr>
    </p:bg>
    <p:spTree>
      <p:nvGrpSpPr>
        <p:cNvPr id="1" name=""/>
        <p:cNvGrpSpPr/>
        <p:nvPr/>
      </p:nvGrpSpPr>
      <p:grpSpPr>
        <a:xfrm>
          <a:off x="0" y="0"/>
          <a:ext cx="0" cy="0"/>
          <a:chOff x="0" y="0"/>
          <a:chExt cx="0" cy="0"/>
        </a:xfrm>
      </p:grpSpPr>
      <p:pic>
        <p:nvPicPr>
          <p:cNvPr id="4" name="Picture 3"/>
          <p:cNvPicPr>
            <a:picLocks noChangeAspect="1"/>
          </p:cNvPicPr>
          <p:nvPr/>
        </p:nvPicPr>
        <p:blipFill>
          <a:blip r:embed="rId2"/>
          <a:stretch>
            <a:fillRect/>
          </a:stretch>
        </p:blipFill>
        <p:spPr>
          <a:xfrm>
            <a:off x="11167174" y="216732"/>
            <a:ext cx="860156" cy="866673"/>
          </a:xfrm>
          <a:prstGeom prst="rect">
            <a:avLst/>
          </a:prstGeom>
        </p:spPr>
      </p:pic>
      <p:sp>
        <p:nvSpPr>
          <p:cNvPr id="6" name="Titel 5"/>
          <p:cNvSpPr>
            <a:spLocks noGrp="1"/>
          </p:cNvSpPr>
          <p:nvPr>
            <p:ph type="title"/>
          </p:nvPr>
        </p:nvSpPr>
        <p:spPr>
          <a:xfrm>
            <a:off x="838200" y="365126"/>
            <a:ext cx="10515600" cy="6117318"/>
          </a:xfrm>
        </p:spPr>
        <p:txBody>
          <a:bodyPr>
            <a:normAutofit/>
          </a:bodyPr>
          <a:lstStyle/>
          <a:p>
            <a:pPr algn="ctr"/>
            <a:r>
              <a:rPr lang="nl-NL" sz="5400" dirty="0" smtClean="0"/>
              <a:t>BEDANKT!</a:t>
            </a:r>
            <a:br>
              <a:rPr lang="nl-NL" sz="5400" dirty="0" smtClean="0"/>
            </a:br>
            <a:r>
              <a:rPr lang="nl-NL" sz="5400" dirty="0" smtClean="0"/>
              <a:t/>
            </a:r>
            <a:br>
              <a:rPr lang="nl-NL" sz="5400" dirty="0" smtClean="0"/>
            </a:br>
            <a:r>
              <a:rPr lang="nl-NL" sz="5400" dirty="0" err="1" smtClean="0"/>
              <a:t>www.glorie-educatie.nl</a:t>
            </a:r>
            <a:r>
              <a:rPr lang="nl-NL" sz="5400" dirty="0" smtClean="0"/>
              <a:t/>
            </a:r>
            <a:br>
              <a:rPr lang="nl-NL" sz="5400" dirty="0" smtClean="0"/>
            </a:br>
            <a:r>
              <a:rPr lang="nl-NL" sz="5400" dirty="0" smtClean="0"/>
              <a:t/>
            </a:r>
            <a:br>
              <a:rPr lang="nl-NL" sz="5400" dirty="0" smtClean="0"/>
            </a:br>
            <a:r>
              <a:rPr lang="nl-NL" sz="5400" dirty="0" smtClean="0"/>
              <a:t>info@</a:t>
            </a:r>
            <a:r>
              <a:rPr lang="nl-NL" sz="5400" dirty="0" err="1" smtClean="0"/>
              <a:t>glorie-educatie.nl</a:t>
            </a:r>
            <a:endParaRPr lang="nl-NL" sz="5400" dirty="0"/>
          </a:p>
        </p:txBody>
      </p:sp>
    </p:spTree>
    <p:extLst>
      <p:ext uri="{BB962C8B-B14F-4D97-AF65-F5344CB8AC3E}">
        <p14:creationId xmlns:p14="http://schemas.microsoft.com/office/powerpoint/2010/main" xmlns="" val="420592832"/>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th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1967</TotalTime>
  <Words>457</Words>
  <Application>Microsoft Office PowerPoint</Application>
  <PresentationFormat>Aangepast</PresentationFormat>
  <Paragraphs>28</Paragraphs>
  <Slides>7</Slides>
  <Notes>0</Notes>
  <HiddenSlides>0</HiddenSlides>
  <MMClips>0</MMClips>
  <ScaleCrop>false</ScaleCrop>
  <HeadingPairs>
    <vt:vector size="4" baseType="variant">
      <vt:variant>
        <vt:lpstr>Thema</vt:lpstr>
      </vt:variant>
      <vt:variant>
        <vt:i4>1</vt:i4>
      </vt:variant>
      <vt:variant>
        <vt:lpstr>Diatitels</vt:lpstr>
      </vt:variant>
      <vt:variant>
        <vt:i4>7</vt:i4>
      </vt:variant>
    </vt:vector>
  </HeadingPairs>
  <TitlesOfParts>
    <vt:vector size="8" baseType="lpstr">
      <vt:lpstr>Office-thema</vt:lpstr>
      <vt:lpstr>Welkom!</vt:lpstr>
      <vt:lpstr>Over ons</vt:lpstr>
      <vt:lpstr>Dia 3</vt:lpstr>
      <vt:lpstr>Het onstuimige leven van ondernemer Willem</vt:lpstr>
      <vt:lpstr>Het onstuimige leven van ondernemer Willem</vt:lpstr>
      <vt:lpstr>Het onstuimige leven van ondernemer Willem</vt:lpstr>
      <vt:lpstr>BEDANKT!  www.glorie-educatie.nl  info@glorie-educatie.nl</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Welkom!</dc:title>
  <dc:creator>Olger Glorie</dc:creator>
  <cp:lastModifiedBy>lowik</cp:lastModifiedBy>
  <cp:revision>13</cp:revision>
  <dcterms:created xsi:type="dcterms:W3CDTF">2018-03-06T19:47:03Z</dcterms:created>
  <dcterms:modified xsi:type="dcterms:W3CDTF">2018-03-21T20:33:03Z</dcterms:modified>
</cp:coreProperties>
</file>