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68" r:id="rId3"/>
    <p:sldId id="269" r:id="rId4"/>
    <p:sldId id="270" r:id="rId5"/>
    <p:sldId id="264" r:id="rId6"/>
    <p:sldId id="265" r:id="rId7"/>
    <p:sldId id="266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C7B52-465A-4898-9EDD-0F190B4402EF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82DBB-7D1C-4C8C-8A2A-C5D9033A0BA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29-3-2018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vecon.nl/pagina/27606/ons-onderwijs-203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Curriculum.nl%20Roadmap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200" dirty="0" smtClean="0"/>
              <a:t>Curriculum.nu: veranderingen in het (economie)onderwijs</a:t>
            </a:r>
          </a:p>
          <a:p>
            <a:pPr algn="ctr"/>
            <a:endParaRPr lang="nl-NL" sz="3200" dirty="0" smtClean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700808"/>
            <a:ext cx="3599688" cy="13411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endParaRPr lang="nl-NL" sz="3200" dirty="0" smtClean="0"/>
          </a:p>
          <a:p>
            <a:r>
              <a:rPr lang="nl-NL" sz="3200" dirty="0" smtClean="0"/>
              <a:t>Bedankt voor je aandacht!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Vergeet niet de nieuwsbrief te lezen/het dossier af en toe te bekijken/mee te praten in het forum</a:t>
            </a:r>
          </a:p>
          <a:p>
            <a:r>
              <a:rPr lang="nl-NL" dirty="0" smtClean="0"/>
              <a:t>Wie wil meedenken over de feedback? Op welk leergebied?</a:t>
            </a:r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dirty="0" smtClean="0"/>
              <a:t>Even Voorstellen</a:t>
            </a:r>
          </a:p>
          <a:p>
            <a:endParaRPr lang="nl-NL" dirty="0" smtClean="0"/>
          </a:p>
          <a:p>
            <a:r>
              <a:rPr lang="nl-NL" dirty="0" smtClean="0"/>
              <a:t>Schets van Curriculum.nu</a:t>
            </a:r>
          </a:p>
          <a:p>
            <a:endParaRPr lang="nl-NL" dirty="0"/>
          </a:p>
          <a:p>
            <a:r>
              <a:rPr lang="nl-NL" dirty="0" smtClean="0"/>
              <a:t>Visie op het economieonderwijs</a:t>
            </a:r>
          </a:p>
          <a:p>
            <a:endParaRPr lang="nl-NL" dirty="0" smtClean="0"/>
          </a:p>
          <a:p>
            <a:r>
              <a:rPr lang="nl-NL" dirty="0" smtClean="0"/>
              <a:t>Ontwikkelteams, producten en feedback</a:t>
            </a:r>
          </a:p>
          <a:p>
            <a:endParaRPr lang="nl-NL" dirty="0" smtClean="0"/>
          </a:p>
          <a:p>
            <a:r>
              <a:rPr lang="nl-NL" dirty="0" smtClean="0"/>
              <a:t>Gesprek en vragen</a:t>
            </a:r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endParaRPr lang="nl-NL" dirty="0" smtClean="0"/>
          </a:p>
          <a:p>
            <a:r>
              <a:rPr lang="nl-NL" dirty="0" smtClean="0"/>
              <a:t>Even Voorstellen</a:t>
            </a:r>
          </a:p>
          <a:p>
            <a:endParaRPr lang="nl-NL" dirty="0" smtClean="0"/>
          </a:p>
          <a:p>
            <a:r>
              <a:rPr lang="nl-NL" dirty="0" smtClean="0"/>
              <a:t>Schets van </a:t>
            </a:r>
            <a:r>
              <a:rPr lang="nl-NL" dirty="0" smtClean="0">
                <a:hlinkClick r:id="rId2"/>
              </a:rPr>
              <a:t>Curriculum.nu</a:t>
            </a:r>
            <a:r>
              <a:rPr lang="nl-NL" dirty="0" smtClean="0"/>
              <a:t> in het dossier van de Vecon.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OnsOnderwijs2032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404664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endParaRPr lang="nl-NL" dirty="0" smtClean="0"/>
          </a:p>
          <a:p>
            <a:r>
              <a:rPr lang="nl-NL" dirty="0" smtClean="0"/>
              <a:t>Enkele karakteristieken van ‘economie’</a:t>
            </a:r>
          </a:p>
          <a:p>
            <a:r>
              <a:rPr lang="nl-NL" dirty="0" smtClean="0"/>
              <a:t>Waar staat het vak economie over 10 jaar?</a:t>
            </a:r>
          </a:p>
          <a:p>
            <a:r>
              <a:rPr lang="nl-NL" dirty="0" smtClean="0"/>
              <a:t>Belangrijke ontwikkelingen de komende tien jaar in relatie tot het curriculum</a:t>
            </a:r>
          </a:p>
          <a:p>
            <a:r>
              <a:rPr lang="nl-NL" dirty="0" smtClean="0"/>
              <a:t>Samenhang</a:t>
            </a:r>
          </a:p>
          <a:p>
            <a:r>
              <a:rPr lang="nl-NL" dirty="0" smtClean="0"/>
              <a:t>Doorlopende leerlijnen</a:t>
            </a:r>
          </a:p>
          <a:p>
            <a:r>
              <a:rPr lang="nl-NL" dirty="0" smtClean="0"/>
              <a:t>Bijlagen en literatuurlijst</a:t>
            </a:r>
          </a:p>
          <a:p>
            <a:endParaRPr lang="nl-NL" dirty="0"/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Visie Vecon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None/>
            </a:pPr>
            <a:r>
              <a:rPr lang="nl-NL" dirty="0" smtClean="0"/>
              <a:t>Verschillende vakken, nu even: Economie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 algn="ctr">
              <a:buNone/>
            </a:pPr>
            <a:r>
              <a:rPr lang="nl-NL" b="1" dirty="0" smtClean="0"/>
              <a:t>Kern:</a:t>
            </a:r>
          </a:p>
          <a:p>
            <a:pPr marL="624078" indent="-514350" algn="ctr">
              <a:buNone/>
            </a:pPr>
            <a:r>
              <a:rPr lang="nl-NL" b="1" dirty="0" smtClean="0"/>
              <a:t>Keuzes op basis van argumenten</a:t>
            </a:r>
          </a:p>
          <a:p>
            <a:pPr marL="624078" indent="-514350" algn="ctr">
              <a:buNone/>
            </a:pPr>
            <a:r>
              <a:rPr lang="nl-NL" b="1" dirty="0" smtClean="0"/>
              <a:t>Economische processen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Waarom Economie?</a:t>
            </a:r>
          </a:p>
          <a:p>
            <a:pPr marL="624078" indent="-514350">
              <a:buNone/>
            </a:pPr>
            <a:r>
              <a:rPr lang="nl-NL" dirty="0" smtClean="0"/>
              <a:t>Hoe geef je dat vak?</a:t>
            </a:r>
          </a:p>
          <a:p>
            <a:pPr marL="624078" indent="-514350">
              <a:buNone/>
            </a:pPr>
            <a:r>
              <a:rPr lang="nl-NL" dirty="0" smtClean="0"/>
              <a:t>Wat is er nodig?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Ontwikkelteam M&amp;M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60649"/>
            <a:ext cx="2015512" cy="75091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nl-NL" dirty="0" smtClean="0"/>
              <a:t>Wat kan/moet aan de orde komen? </a:t>
            </a:r>
          </a:p>
          <a:p>
            <a:pPr marL="624078" indent="-514350">
              <a:buNone/>
            </a:pPr>
            <a:r>
              <a:rPr lang="nl-NL" dirty="0" smtClean="0"/>
              <a:t>En op welk niveau?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Er kan veel! </a:t>
            </a:r>
          </a:p>
          <a:p>
            <a:pPr marL="624078" indent="-514350">
              <a:buNone/>
            </a:pPr>
            <a:r>
              <a:rPr lang="nl-NL" dirty="0" smtClean="0"/>
              <a:t>Als voldaan wordt aan de voorwaarden: </a:t>
            </a:r>
          </a:p>
          <a:p>
            <a:pPr marL="624078" indent="-514350"/>
            <a:r>
              <a:rPr lang="nl-NL" dirty="0" smtClean="0"/>
              <a:t>stof aangepast aan leeftijd </a:t>
            </a:r>
          </a:p>
          <a:p>
            <a:pPr marL="624078" indent="-514350"/>
            <a:r>
              <a:rPr lang="nl-NL" dirty="0" smtClean="0"/>
              <a:t>goede docent met kennis van het vak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Ontwikkelteam M&amp;M	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60649"/>
            <a:ext cx="2087520" cy="77773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nl-NL" dirty="0" smtClean="0"/>
              <a:t>Samenhang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Met (vrijwel alle) andere vakken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Samenhang is niet per definitie: een geïntegreerd vak</a:t>
            </a:r>
          </a:p>
          <a:p>
            <a:pPr marL="624078" indent="-514350">
              <a:buNone/>
            </a:pPr>
            <a:r>
              <a:rPr lang="nl-NL" dirty="0" smtClean="0"/>
              <a:t>Onderzoek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Hoe breng je de ‘vakbril’ over?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Naar de betekenis van termen </a:t>
            </a:r>
          </a:p>
          <a:p>
            <a:pPr marL="624078" indent="-514350">
              <a:buNone/>
            </a:pPr>
            <a:r>
              <a:rPr lang="nl-NL" dirty="0" smtClean="0"/>
              <a:t>Kwaliteit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Goed onderwijs hangt af van goede leraren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Kennis van het vak is belangrijk en dus nascholing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Voorwaarden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60649"/>
            <a:ext cx="2015512" cy="75091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nl-NL" dirty="0" smtClean="0"/>
          </a:p>
          <a:p>
            <a:r>
              <a:rPr lang="nl-NL" dirty="0" err="1" smtClean="0"/>
              <a:t>Roadmap</a:t>
            </a:r>
            <a:r>
              <a:rPr lang="nl-NL" dirty="0" smtClean="0"/>
              <a:t>: </a:t>
            </a:r>
            <a:r>
              <a:rPr lang="nl-NL" dirty="0" smtClean="0">
                <a:hlinkClick r:id="rId2" action="ppaction://hlinkfile"/>
              </a:rPr>
              <a:t>Tussenproduct</a:t>
            </a:r>
            <a:r>
              <a:rPr lang="nl-NL" dirty="0" smtClean="0"/>
              <a:t> fase 1 – visie op het leergebied M&amp;M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Vecon organiseert feedback, o.a. via forum en digitale enquête</a:t>
            </a:r>
          </a:p>
          <a:p>
            <a:endParaRPr lang="nl-NL" dirty="0"/>
          </a:p>
          <a:p>
            <a:r>
              <a:rPr lang="nl-NL" dirty="0" smtClean="0"/>
              <a:t>Niet alleen M&amp;M maar ook rekenen/wiskunde en burgerschap verdienen onze aandacht. Mogelijk zelfs ook de andere leergebieden, zie bijlage 2 visiedocument.</a:t>
            </a:r>
          </a:p>
          <a:p>
            <a:endParaRPr lang="nl-NL" dirty="0" smtClean="0"/>
          </a:p>
          <a:p>
            <a:r>
              <a:rPr lang="nl-NL" dirty="0" smtClean="0"/>
              <a:t>Goede voorbeelden van samenwerking nodig</a:t>
            </a:r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Producten en feedback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nl-NL" dirty="0" smtClean="0"/>
          </a:p>
          <a:p>
            <a:r>
              <a:rPr lang="nl-NL" dirty="0" smtClean="0"/>
              <a:t>Gesprek en vragen</a:t>
            </a:r>
          </a:p>
          <a:p>
            <a:endParaRPr lang="nl-NL" dirty="0" smtClean="0"/>
          </a:p>
          <a:p>
            <a:r>
              <a:rPr lang="nl-NL" dirty="0" smtClean="0"/>
              <a:t>1	Eerste indruk (goed, slecht, geef een cijfer van 1 tot 10)</a:t>
            </a:r>
          </a:p>
          <a:p>
            <a:r>
              <a:rPr lang="nl-NL" dirty="0" smtClean="0"/>
              <a:t>2	Vind je de visie weergeven wat belangrijk is voor de leerling (cijfer)</a:t>
            </a:r>
          </a:p>
          <a:p>
            <a:r>
              <a:rPr lang="nl-NL" dirty="0" smtClean="0"/>
              <a:t>3	Herken je de belangrijkste economische aspecten in deze visie (ja, want/nee, want…..steekwoorden)</a:t>
            </a:r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1758</TotalTime>
  <Words>295</Words>
  <Application>Microsoft Office PowerPoint</Application>
  <PresentationFormat>Diavoorstelling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Concours</vt:lpstr>
      <vt:lpstr>Dia 1</vt:lpstr>
      <vt:lpstr>Inhoud</vt:lpstr>
      <vt:lpstr>OnsOnderwijs2032</vt:lpstr>
      <vt:lpstr>Visie Vecon</vt:lpstr>
      <vt:lpstr>Ontwikkelteam M&amp;M</vt:lpstr>
      <vt:lpstr>Ontwikkelteam M&amp;M </vt:lpstr>
      <vt:lpstr>Voorwaarden</vt:lpstr>
      <vt:lpstr>Producten en feedback</vt:lpstr>
      <vt:lpstr>Inhoud</vt:lpstr>
      <vt:lpstr>Inhoud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Jeannet</dc:creator>
  <cp:lastModifiedBy>Jeannet</cp:lastModifiedBy>
  <cp:revision>19</cp:revision>
  <dcterms:created xsi:type="dcterms:W3CDTF">2016-03-29T12:30:32Z</dcterms:created>
  <dcterms:modified xsi:type="dcterms:W3CDTF">2018-03-29T09:35:22Z</dcterms:modified>
</cp:coreProperties>
</file>