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22" r:id="rId2"/>
    <p:sldId id="298" r:id="rId3"/>
    <p:sldId id="352" r:id="rId4"/>
    <p:sldId id="341" r:id="rId5"/>
    <p:sldId id="334" r:id="rId6"/>
    <p:sldId id="342" r:id="rId7"/>
    <p:sldId id="338" r:id="rId8"/>
    <p:sldId id="347" r:id="rId9"/>
    <p:sldId id="354" r:id="rId10"/>
    <p:sldId id="349" r:id="rId11"/>
    <p:sldId id="353" r:id="rId12"/>
    <p:sldId id="319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da" initials="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66" d="100"/>
          <a:sy n="66" d="100"/>
        </p:scale>
        <p:origin x="132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48" y="23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EBBEB-02CA-450A-ADF0-7E1C99D8D2D1}" type="doc">
      <dgm:prSet loTypeId="urn:microsoft.com/office/officeart/2005/8/layout/hProcess11" loCatId="process" qsTypeId="urn:microsoft.com/office/officeart/2005/8/quickstyle/simple4" qsCatId="simple" csTypeId="urn:microsoft.com/office/officeart/2005/8/colors/colorful4" csCatId="colorful" phldr="1"/>
      <dgm:spPr/>
    </dgm:pt>
    <dgm:pt modelId="{11AE9903-8A7D-40BB-AF2D-0827DA2C4880}">
      <dgm:prSet phldrT="[Text]" custT="1"/>
      <dgm:spPr/>
      <dgm:t>
        <a:bodyPr/>
        <a:lstStyle/>
        <a:p>
          <a:r>
            <a:rPr lang="nl-NL" sz="1200" b="1" noProof="0" dirty="0"/>
            <a:t>BRAINSTORM Onderwijs 2032</a:t>
          </a:r>
        </a:p>
      </dgm:t>
    </dgm:pt>
    <dgm:pt modelId="{92C6F6EE-E440-4C94-A517-2DE87BF86B82}" type="parTrans" cxnId="{040B7B91-68A6-40D3-BEEC-086C3609372F}">
      <dgm:prSet/>
      <dgm:spPr/>
      <dgm:t>
        <a:bodyPr/>
        <a:lstStyle/>
        <a:p>
          <a:endParaRPr lang="en-US"/>
        </a:p>
      </dgm:t>
    </dgm:pt>
    <dgm:pt modelId="{D399CA55-417C-43BC-A648-1F4C0D1A7548}" type="sibTrans" cxnId="{040B7B91-68A6-40D3-BEEC-086C3609372F}">
      <dgm:prSet/>
      <dgm:spPr/>
      <dgm:t>
        <a:bodyPr/>
        <a:lstStyle/>
        <a:p>
          <a:endParaRPr lang="en-US"/>
        </a:p>
      </dgm:t>
    </dgm:pt>
    <dgm:pt modelId="{C2FA0BAB-FDC3-4AE0-86F6-722946E72E0B}">
      <dgm:prSet phldrT="[Text]" custT="1"/>
      <dgm:spPr/>
      <dgm:t>
        <a:bodyPr/>
        <a:lstStyle/>
        <a:p>
          <a:r>
            <a:rPr lang="nl-NL" sz="1200" b="1" noProof="0" dirty="0"/>
            <a:t>November 2014</a:t>
          </a:r>
        </a:p>
      </dgm:t>
    </dgm:pt>
    <dgm:pt modelId="{454D0620-CEC4-4301-B58F-41BB41515ADA}" type="parTrans" cxnId="{13754B84-DA63-4B79-92D3-5545467E8F13}">
      <dgm:prSet/>
      <dgm:spPr/>
      <dgm:t>
        <a:bodyPr/>
        <a:lstStyle/>
        <a:p>
          <a:endParaRPr lang="en-US"/>
        </a:p>
      </dgm:t>
    </dgm:pt>
    <dgm:pt modelId="{92746BDE-2C78-41A4-B63E-702BC0013A17}" type="sibTrans" cxnId="{13754B84-DA63-4B79-92D3-5545467E8F13}">
      <dgm:prSet/>
      <dgm:spPr/>
      <dgm:t>
        <a:bodyPr/>
        <a:lstStyle/>
        <a:p>
          <a:endParaRPr lang="en-US"/>
        </a:p>
      </dgm:t>
    </dgm:pt>
    <dgm:pt modelId="{1C0E0690-0D28-498A-9713-AAA00D9F988C}">
      <dgm:prSet phldrT="[Text]"/>
      <dgm:spPr/>
      <dgm:t>
        <a:bodyPr/>
        <a:lstStyle/>
        <a:p>
          <a:endParaRPr lang="nl-NL" noProof="0" dirty="0"/>
        </a:p>
      </dgm:t>
    </dgm:pt>
    <dgm:pt modelId="{20FDDFC3-5A94-4CF6-810E-1E90F9A3B358}" type="parTrans" cxnId="{EDB18B3F-E7D9-4B83-B7F5-951359A51026}">
      <dgm:prSet/>
      <dgm:spPr/>
      <dgm:t>
        <a:bodyPr/>
        <a:lstStyle/>
        <a:p>
          <a:endParaRPr lang="en-US"/>
        </a:p>
      </dgm:t>
    </dgm:pt>
    <dgm:pt modelId="{15990F3A-020E-4F6E-8FAA-5A892B027742}" type="sibTrans" cxnId="{EDB18B3F-E7D9-4B83-B7F5-951359A51026}">
      <dgm:prSet/>
      <dgm:spPr/>
      <dgm:t>
        <a:bodyPr/>
        <a:lstStyle/>
        <a:p>
          <a:endParaRPr lang="en-US"/>
        </a:p>
      </dgm:t>
    </dgm:pt>
    <dgm:pt modelId="{30E7E69C-CFDD-4141-8033-E02187194337}">
      <dgm:prSet phldrT="[Text]" custT="1"/>
      <dgm:spPr/>
      <dgm:t>
        <a:bodyPr/>
        <a:lstStyle/>
        <a:p>
          <a:r>
            <a:rPr lang="nl-NL" sz="1200" b="1" noProof="0" dirty="0"/>
            <a:t>Platform</a:t>
          </a:r>
        </a:p>
        <a:p>
          <a:r>
            <a:rPr lang="nl-NL" sz="1200" b="1" noProof="0" dirty="0"/>
            <a:t>Onderwijs 2032</a:t>
          </a:r>
        </a:p>
      </dgm:t>
    </dgm:pt>
    <dgm:pt modelId="{497FA2C5-344C-4358-A83D-19A6BA41A8C9}" type="parTrans" cxnId="{4961989C-B8C3-45EF-93AF-E20A5C24D9C1}">
      <dgm:prSet/>
      <dgm:spPr/>
      <dgm:t>
        <a:bodyPr/>
        <a:lstStyle/>
        <a:p>
          <a:endParaRPr lang="en-US"/>
        </a:p>
      </dgm:t>
    </dgm:pt>
    <dgm:pt modelId="{0B3221A2-15F9-4128-8E4D-76E36777D374}" type="sibTrans" cxnId="{4961989C-B8C3-45EF-93AF-E20A5C24D9C1}">
      <dgm:prSet/>
      <dgm:spPr/>
      <dgm:t>
        <a:bodyPr/>
        <a:lstStyle/>
        <a:p>
          <a:endParaRPr lang="en-US"/>
        </a:p>
      </dgm:t>
    </dgm:pt>
    <dgm:pt modelId="{58E0917B-7C9B-4987-80F4-1B70ACE949A4}">
      <dgm:prSet phldrT="[Text]" custT="1"/>
      <dgm:spPr/>
      <dgm:t>
        <a:bodyPr/>
        <a:lstStyle/>
        <a:p>
          <a:r>
            <a:rPr lang="nl-NL" sz="1200" b="1" noProof="0" dirty="0"/>
            <a:t>Januari 2016</a:t>
          </a:r>
        </a:p>
      </dgm:t>
    </dgm:pt>
    <dgm:pt modelId="{D07A6525-9DFD-4263-8BA1-23A50BDAA9FD}" type="parTrans" cxnId="{BA6C4EDD-F687-41F1-8035-65E00B847C4A}">
      <dgm:prSet/>
      <dgm:spPr/>
      <dgm:t>
        <a:bodyPr/>
        <a:lstStyle/>
        <a:p>
          <a:endParaRPr lang="en-US"/>
        </a:p>
      </dgm:t>
    </dgm:pt>
    <dgm:pt modelId="{8020FF4A-7A02-4CDA-A7F2-7BB6B31E335B}" type="sibTrans" cxnId="{BA6C4EDD-F687-41F1-8035-65E00B847C4A}">
      <dgm:prSet/>
      <dgm:spPr/>
      <dgm:t>
        <a:bodyPr/>
        <a:lstStyle/>
        <a:p>
          <a:endParaRPr lang="en-US"/>
        </a:p>
      </dgm:t>
    </dgm:pt>
    <dgm:pt modelId="{70FC1ADB-F403-4C8D-9765-CD47B92C50B7}">
      <dgm:prSet phldrT="[Text]" custT="1"/>
      <dgm:spPr/>
      <dgm:t>
        <a:bodyPr/>
        <a:lstStyle/>
        <a:p>
          <a:r>
            <a:rPr lang="nl-NL" sz="1200" b="1" noProof="0" dirty="0"/>
            <a:t>Tweede kamerbesluit curriculumherziening door te zetten</a:t>
          </a:r>
        </a:p>
      </dgm:t>
    </dgm:pt>
    <dgm:pt modelId="{AF5826A2-D9AF-42A1-B720-8C9AE2511BE7}" type="parTrans" cxnId="{65082B81-04CE-4B76-B6CB-24846B054540}">
      <dgm:prSet/>
      <dgm:spPr/>
      <dgm:t>
        <a:bodyPr/>
        <a:lstStyle/>
        <a:p>
          <a:endParaRPr lang="en-US"/>
        </a:p>
      </dgm:t>
    </dgm:pt>
    <dgm:pt modelId="{7E5A4FDA-44F3-4D74-8C6E-10EFF615E7FD}" type="sibTrans" cxnId="{65082B81-04CE-4B76-B6CB-24846B054540}">
      <dgm:prSet/>
      <dgm:spPr/>
      <dgm:t>
        <a:bodyPr/>
        <a:lstStyle/>
        <a:p>
          <a:endParaRPr lang="en-US"/>
        </a:p>
      </dgm:t>
    </dgm:pt>
    <dgm:pt modelId="{995A1454-1744-47A0-9EA0-ADD8F0B949A8}">
      <dgm:prSet phldrT="[Text]" custT="1"/>
      <dgm:spPr/>
      <dgm:t>
        <a:bodyPr/>
        <a:lstStyle/>
        <a:p>
          <a:r>
            <a:rPr lang="nl-NL" sz="1200" b="1" noProof="0" dirty="0"/>
            <a:t>Rol voor vakinhoudelijke verenigingen</a:t>
          </a:r>
        </a:p>
      </dgm:t>
    </dgm:pt>
    <dgm:pt modelId="{05E5A0CC-2942-4506-B841-382089CE30C4}" type="parTrans" cxnId="{ACBD6BCB-C5A9-43C2-976D-956B0E2958CF}">
      <dgm:prSet/>
      <dgm:spPr/>
      <dgm:t>
        <a:bodyPr/>
        <a:lstStyle/>
        <a:p>
          <a:endParaRPr lang="en-US"/>
        </a:p>
      </dgm:t>
    </dgm:pt>
    <dgm:pt modelId="{545273A2-D1D0-4ADE-B97D-384AD2E19D22}" type="sibTrans" cxnId="{ACBD6BCB-C5A9-43C2-976D-956B0E2958CF}">
      <dgm:prSet/>
      <dgm:spPr/>
      <dgm:t>
        <a:bodyPr/>
        <a:lstStyle/>
        <a:p>
          <a:endParaRPr lang="en-US"/>
        </a:p>
      </dgm:t>
    </dgm:pt>
    <dgm:pt modelId="{309755A1-CC05-44A2-9B1C-44B820106082}">
      <dgm:prSet phldrT="[Text]" custT="1"/>
      <dgm:spPr/>
      <dgm:t>
        <a:bodyPr/>
        <a:lstStyle/>
        <a:p>
          <a:r>
            <a:rPr lang="nl-NL" sz="1200" b="1" noProof="0" dirty="0"/>
            <a:t>20 april 2017</a:t>
          </a:r>
        </a:p>
      </dgm:t>
    </dgm:pt>
    <dgm:pt modelId="{DB71068F-7E6C-4275-A6F7-FE84703920EE}" type="sibTrans" cxnId="{D8D41491-C1F7-4853-9F40-3B11412BFE85}">
      <dgm:prSet/>
      <dgm:spPr/>
      <dgm:t>
        <a:bodyPr/>
        <a:lstStyle/>
        <a:p>
          <a:endParaRPr lang="en-US"/>
        </a:p>
      </dgm:t>
    </dgm:pt>
    <dgm:pt modelId="{0FD7F4A2-DE24-4EDE-BFEE-8D94B9D79D1D}" type="parTrans" cxnId="{D8D41491-C1F7-4853-9F40-3B11412BFE85}">
      <dgm:prSet/>
      <dgm:spPr/>
      <dgm:t>
        <a:bodyPr/>
        <a:lstStyle/>
        <a:p>
          <a:endParaRPr lang="en-US"/>
        </a:p>
      </dgm:t>
    </dgm:pt>
    <dgm:pt modelId="{FE47FBD5-A719-41B1-B14E-1999BDDE6C3C}" type="pres">
      <dgm:prSet presAssocID="{A82EBBEB-02CA-450A-ADF0-7E1C99D8D2D1}" presName="Name0" presStyleCnt="0">
        <dgm:presLayoutVars>
          <dgm:dir/>
          <dgm:resizeHandles val="exact"/>
        </dgm:presLayoutVars>
      </dgm:prSet>
      <dgm:spPr/>
    </dgm:pt>
    <dgm:pt modelId="{AC72F22C-099E-498D-8DC7-9B2A966FB234}" type="pres">
      <dgm:prSet presAssocID="{A82EBBEB-02CA-450A-ADF0-7E1C99D8D2D1}" presName="arrow" presStyleLbl="bgShp" presStyleIdx="0" presStyleCnt="1" custScaleY="86028"/>
      <dgm:spPr/>
    </dgm:pt>
    <dgm:pt modelId="{644FC417-65C4-4A14-9BD3-0B4FE4983038}" type="pres">
      <dgm:prSet presAssocID="{A82EBBEB-02CA-450A-ADF0-7E1C99D8D2D1}" presName="points" presStyleCnt="0"/>
      <dgm:spPr/>
    </dgm:pt>
    <dgm:pt modelId="{0BFD2B67-6EEF-4CED-9DD0-87FB3CA2D9F6}" type="pres">
      <dgm:prSet presAssocID="{11AE9903-8A7D-40BB-AF2D-0827DA2C4880}" presName="compositeA" presStyleCnt="0"/>
      <dgm:spPr/>
    </dgm:pt>
    <dgm:pt modelId="{74D5A485-77E1-4371-B1DA-5501D50167D9}" type="pres">
      <dgm:prSet presAssocID="{11AE9903-8A7D-40BB-AF2D-0827DA2C4880}" presName="textA" presStyleLbl="revTx" presStyleIdx="0" presStyleCnt="5" custScaleX="29259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1720A3A-5323-47FA-A501-DB9E770BAE3D}" type="pres">
      <dgm:prSet presAssocID="{11AE9903-8A7D-40BB-AF2D-0827DA2C4880}" presName="circleA" presStyleLbl="node1" presStyleIdx="0" presStyleCnt="5"/>
      <dgm:spPr/>
    </dgm:pt>
    <dgm:pt modelId="{75045AA1-C2A5-42F2-A01E-58F27156D578}" type="pres">
      <dgm:prSet presAssocID="{11AE9903-8A7D-40BB-AF2D-0827DA2C4880}" presName="spaceA" presStyleCnt="0"/>
      <dgm:spPr/>
    </dgm:pt>
    <dgm:pt modelId="{5D8A696D-F594-467F-A51E-2AFB38010A92}" type="pres">
      <dgm:prSet presAssocID="{D399CA55-417C-43BC-A648-1F4C0D1A7548}" presName="space" presStyleCnt="0"/>
      <dgm:spPr/>
    </dgm:pt>
    <dgm:pt modelId="{11DB416F-964F-4B71-91DA-1F7D6BC44488}" type="pres">
      <dgm:prSet presAssocID="{1C0E0690-0D28-498A-9713-AAA00D9F988C}" presName="compositeB" presStyleCnt="0"/>
      <dgm:spPr/>
    </dgm:pt>
    <dgm:pt modelId="{23DCC597-2234-4D4F-96BB-AAFC5589CBAE}" type="pres">
      <dgm:prSet presAssocID="{1C0E0690-0D28-498A-9713-AAA00D9F988C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AAE9942-3612-4795-A6AA-72B58A68559F}" type="pres">
      <dgm:prSet presAssocID="{1C0E0690-0D28-498A-9713-AAA00D9F988C}" presName="circleB" presStyleLbl="node1" presStyleIdx="1" presStyleCnt="5" custLinFactNeighborX="79983" custLinFactNeighborY="-8586"/>
      <dgm:spPr/>
    </dgm:pt>
    <dgm:pt modelId="{0A6DE4B1-B5DC-4351-8D87-B3739B905B9B}" type="pres">
      <dgm:prSet presAssocID="{1C0E0690-0D28-498A-9713-AAA00D9F988C}" presName="spaceB" presStyleCnt="0"/>
      <dgm:spPr/>
    </dgm:pt>
    <dgm:pt modelId="{EB47B162-40A6-4D83-9CDA-D925DC1CB76C}" type="pres">
      <dgm:prSet presAssocID="{15990F3A-020E-4F6E-8FAA-5A892B027742}" presName="space" presStyleCnt="0"/>
      <dgm:spPr/>
    </dgm:pt>
    <dgm:pt modelId="{B05C7BC1-12DC-4B6D-AF8F-61290D245B99}" type="pres">
      <dgm:prSet presAssocID="{30E7E69C-CFDD-4141-8033-E02187194337}" presName="compositeA" presStyleCnt="0"/>
      <dgm:spPr/>
    </dgm:pt>
    <dgm:pt modelId="{7E066FCD-E543-4D62-B391-28AD7BF1F33D}" type="pres">
      <dgm:prSet presAssocID="{30E7E69C-CFDD-4141-8033-E02187194337}" presName="textA" presStyleLbl="revTx" presStyleIdx="2" presStyleCnt="5" custScaleX="315038" custLinFactNeighborX="99985" custLinFactNeighborY="5051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DB75857-E643-48BD-A6CE-76C56D189731}" type="pres">
      <dgm:prSet presAssocID="{30E7E69C-CFDD-4141-8033-E02187194337}" presName="circleA" presStyleLbl="node1" presStyleIdx="2" presStyleCnt="5" custLinFactX="24357" custLinFactNeighborX="100000" custLinFactNeighborY="-8586"/>
      <dgm:spPr/>
    </dgm:pt>
    <dgm:pt modelId="{5E360312-BF1B-4776-8AFC-DA46428FFE53}" type="pres">
      <dgm:prSet presAssocID="{30E7E69C-CFDD-4141-8033-E02187194337}" presName="spaceA" presStyleCnt="0"/>
      <dgm:spPr/>
    </dgm:pt>
    <dgm:pt modelId="{B7F83558-B746-454C-9E4D-1C5B6461FF57}" type="pres">
      <dgm:prSet presAssocID="{0B3221A2-15F9-4128-8E4D-76E36777D374}" presName="space" presStyleCnt="0"/>
      <dgm:spPr/>
    </dgm:pt>
    <dgm:pt modelId="{2638DE43-B835-4692-8B6D-859AE60F2741}" type="pres">
      <dgm:prSet presAssocID="{70FC1ADB-F403-4C8D-9765-CD47B92C50B7}" presName="compositeB" presStyleCnt="0"/>
      <dgm:spPr/>
    </dgm:pt>
    <dgm:pt modelId="{5167A019-C963-46E0-913F-26C35A8A3A2A}" type="pres">
      <dgm:prSet presAssocID="{70FC1ADB-F403-4C8D-9765-CD47B92C50B7}" presName="textB" presStyleLbl="revTx" presStyleIdx="3" presStyleCnt="5" custScaleX="499095" custLinFactNeighborX="92764" custLinFactNeighborY="-252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C4DEAE2-5E91-451B-9FD4-F8E2742DA4C0}" type="pres">
      <dgm:prSet presAssocID="{70FC1ADB-F403-4C8D-9765-CD47B92C50B7}" presName="circleB" presStyleLbl="node1" presStyleIdx="3" presStyleCnt="5"/>
      <dgm:spPr/>
    </dgm:pt>
    <dgm:pt modelId="{77772CE8-533A-48C5-817A-DF5968D8922E}" type="pres">
      <dgm:prSet presAssocID="{70FC1ADB-F403-4C8D-9765-CD47B92C50B7}" presName="spaceB" presStyleCnt="0"/>
      <dgm:spPr/>
    </dgm:pt>
    <dgm:pt modelId="{36A01DBE-63E2-43ED-B7F8-E0A10E1CE1AA}" type="pres">
      <dgm:prSet presAssocID="{7E5A4FDA-44F3-4D74-8C6E-10EFF615E7FD}" presName="space" presStyleCnt="0"/>
      <dgm:spPr/>
    </dgm:pt>
    <dgm:pt modelId="{8B56C067-757B-4BDD-9090-681BB1F9C0D8}" type="pres">
      <dgm:prSet presAssocID="{995A1454-1744-47A0-9EA0-ADD8F0B949A8}" presName="compositeA" presStyleCnt="0"/>
      <dgm:spPr/>
    </dgm:pt>
    <dgm:pt modelId="{30B16C26-603B-4732-B0BF-C0E587E16919}" type="pres">
      <dgm:prSet presAssocID="{995A1454-1744-47A0-9EA0-ADD8F0B949A8}" presName="textA" presStyleLbl="revTx" presStyleIdx="4" presStyleCnt="5" custScaleX="34141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02CA11-B5C5-45A6-B08F-3CD31F50CF35}" type="pres">
      <dgm:prSet presAssocID="{995A1454-1744-47A0-9EA0-ADD8F0B949A8}" presName="circleA" presStyleLbl="node1" presStyleIdx="4" presStyleCnt="5"/>
      <dgm:spPr/>
    </dgm:pt>
    <dgm:pt modelId="{F5E186BA-2F4F-4115-87C9-DF7877E6A9C6}" type="pres">
      <dgm:prSet presAssocID="{995A1454-1744-47A0-9EA0-ADD8F0B949A8}" presName="spaceA" presStyleCnt="0"/>
      <dgm:spPr/>
    </dgm:pt>
  </dgm:ptLst>
  <dgm:cxnLst>
    <dgm:cxn modelId="{10A5540A-7A6C-4AD6-9BE3-4C58436DB8BF}" type="presOf" srcId="{58E0917B-7C9B-4987-80F4-1B70ACE949A4}" destId="{7E066FCD-E543-4D62-B391-28AD7BF1F33D}" srcOrd="0" destOrd="1" presId="urn:microsoft.com/office/officeart/2005/8/layout/hProcess11"/>
    <dgm:cxn modelId="{ACBD6BCB-C5A9-43C2-976D-956B0E2958CF}" srcId="{A82EBBEB-02CA-450A-ADF0-7E1C99D8D2D1}" destId="{995A1454-1744-47A0-9EA0-ADD8F0B949A8}" srcOrd="4" destOrd="0" parTransId="{05E5A0CC-2942-4506-B841-382089CE30C4}" sibTransId="{545273A2-D1D0-4ADE-B97D-384AD2E19D22}"/>
    <dgm:cxn modelId="{EDB18B3F-E7D9-4B83-B7F5-951359A51026}" srcId="{A82EBBEB-02CA-450A-ADF0-7E1C99D8D2D1}" destId="{1C0E0690-0D28-498A-9713-AAA00D9F988C}" srcOrd="1" destOrd="0" parTransId="{20FDDFC3-5A94-4CF6-810E-1E90F9A3B358}" sibTransId="{15990F3A-020E-4F6E-8FAA-5A892B027742}"/>
    <dgm:cxn modelId="{649855BB-EC1B-49EF-BCE1-39CD57EFD8F4}" type="presOf" srcId="{C2FA0BAB-FDC3-4AE0-86F6-722946E72E0B}" destId="{74D5A485-77E1-4371-B1DA-5501D50167D9}" srcOrd="0" destOrd="1" presId="urn:microsoft.com/office/officeart/2005/8/layout/hProcess11"/>
    <dgm:cxn modelId="{040B7B91-68A6-40D3-BEEC-086C3609372F}" srcId="{A82EBBEB-02CA-450A-ADF0-7E1C99D8D2D1}" destId="{11AE9903-8A7D-40BB-AF2D-0827DA2C4880}" srcOrd="0" destOrd="0" parTransId="{92C6F6EE-E440-4C94-A517-2DE87BF86B82}" sibTransId="{D399CA55-417C-43BC-A648-1F4C0D1A7548}"/>
    <dgm:cxn modelId="{71CE6369-05DB-4E90-AB27-761482669A96}" type="presOf" srcId="{1C0E0690-0D28-498A-9713-AAA00D9F988C}" destId="{23DCC597-2234-4D4F-96BB-AAFC5589CBAE}" srcOrd="0" destOrd="0" presId="urn:microsoft.com/office/officeart/2005/8/layout/hProcess11"/>
    <dgm:cxn modelId="{C8825C41-F86B-48E3-9F90-AD91DB1EEC31}" type="presOf" srcId="{A82EBBEB-02CA-450A-ADF0-7E1C99D8D2D1}" destId="{FE47FBD5-A719-41B1-B14E-1999BDDE6C3C}" srcOrd="0" destOrd="0" presId="urn:microsoft.com/office/officeart/2005/8/layout/hProcess11"/>
    <dgm:cxn modelId="{D8D41491-C1F7-4853-9F40-3B11412BFE85}" srcId="{70FC1ADB-F403-4C8D-9765-CD47B92C50B7}" destId="{309755A1-CC05-44A2-9B1C-44B820106082}" srcOrd="0" destOrd="0" parTransId="{0FD7F4A2-DE24-4EDE-BFEE-8D94B9D79D1D}" sibTransId="{DB71068F-7E6C-4275-A6F7-FE84703920EE}"/>
    <dgm:cxn modelId="{65082B81-04CE-4B76-B6CB-24846B054540}" srcId="{A82EBBEB-02CA-450A-ADF0-7E1C99D8D2D1}" destId="{70FC1ADB-F403-4C8D-9765-CD47B92C50B7}" srcOrd="3" destOrd="0" parTransId="{AF5826A2-D9AF-42A1-B720-8C9AE2511BE7}" sibTransId="{7E5A4FDA-44F3-4D74-8C6E-10EFF615E7FD}"/>
    <dgm:cxn modelId="{13754B84-DA63-4B79-92D3-5545467E8F13}" srcId="{11AE9903-8A7D-40BB-AF2D-0827DA2C4880}" destId="{C2FA0BAB-FDC3-4AE0-86F6-722946E72E0B}" srcOrd="0" destOrd="0" parTransId="{454D0620-CEC4-4301-B58F-41BB41515ADA}" sibTransId="{92746BDE-2C78-41A4-B63E-702BC0013A17}"/>
    <dgm:cxn modelId="{ECF539DC-99C5-448A-B5A1-3ECB64C00E50}" type="presOf" srcId="{11AE9903-8A7D-40BB-AF2D-0827DA2C4880}" destId="{74D5A485-77E1-4371-B1DA-5501D50167D9}" srcOrd="0" destOrd="0" presId="urn:microsoft.com/office/officeart/2005/8/layout/hProcess11"/>
    <dgm:cxn modelId="{81F3DB24-B5C0-457A-8E42-0F9A16234336}" type="presOf" srcId="{70FC1ADB-F403-4C8D-9765-CD47B92C50B7}" destId="{5167A019-C963-46E0-913F-26C35A8A3A2A}" srcOrd="0" destOrd="0" presId="urn:microsoft.com/office/officeart/2005/8/layout/hProcess11"/>
    <dgm:cxn modelId="{654ACD01-4646-4032-8139-AC47DEF0EB11}" type="presOf" srcId="{309755A1-CC05-44A2-9B1C-44B820106082}" destId="{5167A019-C963-46E0-913F-26C35A8A3A2A}" srcOrd="0" destOrd="1" presId="urn:microsoft.com/office/officeart/2005/8/layout/hProcess11"/>
    <dgm:cxn modelId="{BA6C4EDD-F687-41F1-8035-65E00B847C4A}" srcId="{30E7E69C-CFDD-4141-8033-E02187194337}" destId="{58E0917B-7C9B-4987-80F4-1B70ACE949A4}" srcOrd="0" destOrd="0" parTransId="{D07A6525-9DFD-4263-8BA1-23A50BDAA9FD}" sibTransId="{8020FF4A-7A02-4CDA-A7F2-7BB6B31E335B}"/>
    <dgm:cxn modelId="{B27AA8B9-3C25-4010-8104-104668FE2652}" type="presOf" srcId="{30E7E69C-CFDD-4141-8033-E02187194337}" destId="{7E066FCD-E543-4D62-B391-28AD7BF1F33D}" srcOrd="0" destOrd="0" presId="urn:microsoft.com/office/officeart/2005/8/layout/hProcess11"/>
    <dgm:cxn modelId="{FC83C3AF-7E4C-4AFC-95CF-0BFD825DAA13}" type="presOf" srcId="{995A1454-1744-47A0-9EA0-ADD8F0B949A8}" destId="{30B16C26-603B-4732-B0BF-C0E587E16919}" srcOrd="0" destOrd="0" presId="urn:microsoft.com/office/officeart/2005/8/layout/hProcess11"/>
    <dgm:cxn modelId="{4961989C-B8C3-45EF-93AF-E20A5C24D9C1}" srcId="{A82EBBEB-02CA-450A-ADF0-7E1C99D8D2D1}" destId="{30E7E69C-CFDD-4141-8033-E02187194337}" srcOrd="2" destOrd="0" parTransId="{497FA2C5-344C-4358-A83D-19A6BA41A8C9}" sibTransId="{0B3221A2-15F9-4128-8E4D-76E36777D374}"/>
    <dgm:cxn modelId="{AEBBB9EA-611E-4313-8428-EAA7F1535B8B}" type="presParOf" srcId="{FE47FBD5-A719-41B1-B14E-1999BDDE6C3C}" destId="{AC72F22C-099E-498D-8DC7-9B2A966FB234}" srcOrd="0" destOrd="0" presId="urn:microsoft.com/office/officeart/2005/8/layout/hProcess11"/>
    <dgm:cxn modelId="{088ACB96-9235-4493-8A71-ECA89E4B8237}" type="presParOf" srcId="{FE47FBD5-A719-41B1-B14E-1999BDDE6C3C}" destId="{644FC417-65C4-4A14-9BD3-0B4FE4983038}" srcOrd="1" destOrd="0" presId="urn:microsoft.com/office/officeart/2005/8/layout/hProcess11"/>
    <dgm:cxn modelId="{361E68F7-C711-42F0-AE89-9055AF05A0BD}" type="presParOf" srcId="{644FC417-65C4-4A14-9BD3-0B4FE4983038}" destId="{0BFD2B67-6EEF-4CED-9DD0-87FB3CA2D9F6}" srcOrd="0" destOrd="0" presId="urn:microsoft.com/office/officeart/2005/8/layout/hProcess11"/>
    <dgm:cxn modelId="{7B2C71D1-2713-4806-A2FA-C9BA38149604}" type="presParOf" srcId="{0BFD2B67-6EEF-4CED-9DD0-87FB3CA2D9F6}" destId="{74D5A485-77E1-4371-B1DA-5501D50167D9}" srcOrd="0" destOrd="0" presId="urn:microsoft.com/office/officeart/2005/8/layout/hProcess11"/>
    <dgm:cxn modelId="{B62D7493-5044-4210-A0FA-BFE1DC0E6889}" type="presParOf" srcId="{0BFD2B67-6EEF-4CED-9DD0-87FB3CA2D9F6}" destId="{D1720A3A-5323-47FA-A501-DB9E770BAE3D}" srcOrd="1" destOrd="0" presId="urn:microsoft.com/office/officeart/2005/8/layout/hProcess11"/>
    <dgm:cxn modelId="{2B9A8484-D42A-49D8-918D-D365E7AD7DF0}" type="presParOf" srcId="{0BFD2B67-6EEF-4CED-9DD0-87FB3CA2D9F6}" destId="{75045AA1-C2A5-42F2-A01E-58F27156D578}" srcOrd="2" destOrd="0" presId="urn:microsoft.com/office/officeart/2005/8/layout/hProcess11"/>
    <dgm:cxn modelId="{DD4096ED-C7C9-43EB-8F44-1EEEBC6117AA}" type="presParOf" srcId="{644FC417-65C4-4A14-9BD3-0B4FE4983038}" destId="{5D8A696D-F594-467F-A51E-2AFB38010A92}" srcOrd="1" destOrd="0" presId="urn:microsoft.com/office/officeart/2005/8/layout/hProcess11"/>
    <dgm:cxn modelId="{E70F05C6-F440-4CD2-8F1D-A6673FD2B2C9}" type="presParOf" srcId="{644FC417-65C4-4A14-9BD3-0B4FE4983038}" destId="{11DB416F-964F-4B71-91DA-1F7D6BC44488}" srcOrd="2" destOrd="0" presId="urn:microsoft.com/office/officeart/2005/8/layout/hProcess11"/>
    <dgm:cxn modelId="{F657C37E-8CC0-48BC-8A27-372F0228D9F9}" type="presParOf" srcId="{11DB416F-964F-4B71-91DA-1F7D6BC44488}" destId="{23DCC597-2234-4D4F-96BB-AAFC5589CBAE}" srcOrd="0" destOrd="0" presId="urn:microsoft.com/office/officeart/2005/8/layout/hProcess11"/>
    <dgm:cxn modelId="{BC4EF99A-A90E-488E-AA01-7EEFA57E0642}" type="presParOf" srcId="{11DB416F-964F-4B71-91DA-1F7D6BC44488}" destId="{DAAE9942-3612-4795-A6AA-72B58A68559F}" srcOrd="1" destOrd="0" presId="urn:microsoft.com/office/officeart/2005/8/layout/hProcess11"/>
    <dgm:cxn modelId="{17DA53A0-BD15-4143-A668-0FFD80321A44}" type="presParOf" srcId="{11DB416F-964F-4B71-91DA-1F7D6BC44488}" destId="{0A6DE4B1-B5DC-4351-8D87-B3739B905B9B}" srcOrd="2" destOrd="0" presId="urn:microsoft.com/office/officeart/2005/8/layout/hProcess11"/>
    <dgm:cxn modelId="{D0F33769-A291-4BA0-A648-C9A35B4A53B8}" type="presParOf" srcId="{644FC417-65C4-4A14-9BD3-0B4FE4983038}" destId="{EB47B162-40A6-4D83-9CDA-D925DC1CB76C}" srcOrd="3" destOrd="0" presId="urn:microsoft.com/office/officeart/2005/8/layout/hProcess11"/>
    <dgm:cxn modelId="{AA0A1F7C-75CE-4989-A8B8-640ECA17A918}" type="presParOf" srcId="{644FC417-65C4-4A14-9BD3-0B4FE4983038}" destId="{B05C7BC1-12DC-4B6D-AF8F-61290D245B99}" srcOrd="4" destOrd="0" presId="urn:microsoft.com/office/officeart/2005/8/layout/hProcess11"/>
    <dgm:cxn modelId="{75D945B0-CA5B-4118-94A9-27EFD31C22AE}" type="presParOf" srcId="{B05C7BC1-12DC-4B6D-AF8F-61290D245B99}" destId="{7E066FCD-E543-4D62-B391-28AD7BF1F33D}" srcOrd="0" destOrd="0" presId="urn:microsoft.com/office/officeart/2005/8/layout/hProcess11"/>
    <dgm:cxn modelId="{B3A0FAB8-5A72-41A0-8741-01CAEFEB9F13}" type="presParOf" srcId="{B05C7BC1-12DC-4B6D-AF8F-61290D245B99}" destId="{DDB75857-E643-48BD-A6CE-76C56D189731}" srcOrd="1" destOrd="0" presId="urn:microsoft.com/office/officeart/2005/8/layout/hProcess11"/>
    <dgm:cxn modelId="{3141E506-A060-4A05-834D-8FDFDE709590}" type="presParOf" srcId="{B05C7BC1-12DC-4B6D-AF8F-61290D245B99}" destId="{5E360312-BF1B-4776-8AFC-DA46428FFE53}" srcOrd="2" destOrd="0" presId="urn:microsoft.com/office/officeart/2005/8/layout/hProcess11"/>
    <dgm:cxn modelId="{EFB402AC-5049-42CF-AAF5-F6564597F1A9}" type="presParOf" srcId="{644FC417-65C4-4A14-9BD3-0B4FE4983038}" destId="{B7F83558-B746-454C-9E4D-1C5B6461FF57}" srcOrd="5" destOrd="0" presId="urn:microsoft.com/office/officeart/2005/8/layout/hProcess11"/>
    <dgm:cxn modelId="{F751B975-0223-4A65-8208-3242BC17D170}" type="presParOf" srcId="{644FC417-65C4-4A14-9BD3-0B4FE4983038}" destId="{2638DE43-B835-4692-8B6D-859AE60F2741}" srcOrd="6" destOrd="0" presId="urn:microsoft.com/office/officeart/2005/8/layout/hProcess11"/>
    <dgm:cxn modelId="{408CECD5-4062-43E2-AF73-05099AA6C8FC}" type="presParOf" srcId="{2638DE43-B835-4692-8B6D-859AE60F2741}" destId="{5167A019-C963-46E0-913F-26C35A8A3A2A}" srcOrd="0" destOrd="0" presId="urn:microsoft.com/office/officeart/2005/8/layout/hProcess11"/>
    <dgm:cxn modelId="{9B354416-5F6C-4DBE-8362-9B5A413F1F6F}" type="presParOf" srcId="{2638DE43-B835-4692-8B6D-859AE60F2741}" destId="{1C4DEAE2-5E91-451B-9FD4-F8E2742DA4C0}" srcOrd="1" destOrd="0" presId="urn:microsoft.com/office/officeart/2005/8/layout/hProcess11"/>
    <dgm:cxn modelId="{546B5C21-E3CF-419D-AF75-DA36110E727C}" type="presParOf" srcId="{2638DE43-B835-4692-8B6D-859AE60F2741}" destId="{77772CE8-533A-48C5-817A-DF5968D8922E}" srcOrd="2" destOrd="0" presId="urn:microsoft.com/office/officeart/2005/8/layout/hProcess11"/>
    <dgm:cxn modelId="{5A5255C1-DFD6-46CD-8C2F-AEA92279FCEB}" type="presParOf" srcId="{644FC417-65C4-4A14-9BD3-0B4FE4983038}" destId="{36A01DBE-63E2-43ED-B7F8-E0A10E1CE1AA}" srcOrd="7" destOrd="0" presId="urn:microsoft.com/office/officeart/2005/8/layout/hProcess11"/>
    <dgm:cxn modelId="{CB553D56-F4CC-4129-9BA6-0816B3168495}" type="presParOf" srcId="{644FC417-65C4-4A14-9BD3-0B4FE4983038}" destId="{8B56C067-757B-4BDD-9090-681BB1F9C0D8}" srcOrd="8" destOrd="0" presId="urn:microsoft.com/office/officeart/2005/8/layout/hProcess11"/>
    <dgm:cxn modelId="{33D137A3-964D-429A-AA8F-3DB6CB27BB0F}" type="presParOf" srcId="{8B56C067-757B-4BDD-9090-681BB1F9C0D8}" destId="{30B16C26-603B-4732-B0BF-C0E587E16919}" srcOrd="0" destOrd="0" presId="urn:microsoft.com/office/officeart/2005/8/layout/hProcess11"/>
    <dgm:cxn modelId="{9BA8C1EC-1280-4B8E-A277-887E7443FBB5}" type="presParOf" srcId="{8B56C067-757B-4BDD-9090-681BB1F9C0D8}" destId="{9A02CA11-B5C5-45A6-B08F-3CD31F50CF35}" srcOrd="1" destOrd="0" presId="urn:microsoft.com/office/officeart/2005/8/layout/hProcess11"/>
    <dgm:cxn modelId="{AC5FD3EC-2E98-4916-B276-B45F8BFF1728}" type="presParOf" srcId="{8B56C067-757B-4BDD-9090-681BB1F9C0D8}" destId="{F5E186BA-2F4F-4115-87C9-DF7877E6A9C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2EBBEB-02CA-450A-ADF0-7E1C99D8D2D1}" type="doc">
      <dgm:prSet loTypeId="urn:microsoft.com/office/officeart/2005/8/layout/hProcess11" loCatId="process" qsTypeId="urn:microsoft.com/office/officeart/2005/8/quickstyle/simple4" qsCatId="simple" csTypeId="urn:microsoft.com/office/officeart/2005/8/colors/colorful4" csCatId="colorful" phldr="1"/>
      <dgm:spPr/>
    </dgm:pt>
    <dgm:pt modelId="{11AE9903-8A7D-40BB-AF2D-0827DA2C4880}">
      <dgm:prSet phldrT="[Text]" custT="1"/>
      <dgm:spPr/>
      <dgm:t>
        <a:bodyPr/>
        <a:lstStyle/>
        <a:p>
          <a:r>
            <a:rPr lang="nl-NL" sz="1200" b="1" noProof="0" dirty="0"/>
            <a:t>Week van het economieonderwijs </a:t>
          </a:r>
        </a:p>
      </dgm:t>
    </dgm:pt>
    <dgm:pt modelId="{92C6F6EE-E440-4C94-A517-2DE87BF86B82}" type="parTrans" cxnId="{040B7B91-68A6-40D3-BEEC-086C3609372F}">
      <dgm:prSet/>
      <dgm:spPr/>
      <dgm:t>
        <a:bodyPr/>
        <a:lstStyle/>
        <a:p>
          <a:endParaRPr lang="en-US"/>
        </a:p>
      </dgm:t>
    </dgm:pt>
    <dgm:pt modelId="{D399CA55-417C-43BC-A648-1F4C0D1A7548}" type="sibTrans" cxnId="{040B7B91-68A6-40D3-BEEC-086C3609372F}">
      <dgm:prSet/>
      <dgm:spPr/>
      <dgm:t>
        <a:bodyPr/>
        <a:lstStyle/>
        <a:p>
          <a:endParaRPr lang="en-US"/>
        </a:p>
      </dgm:t>
    </dgm:pt>
    <dgm:pt modelId="{C2FA0BAB-FDC3-4AE0-86F6-722946E72E0B}">
      <dgm:prSet phldrT="[Text]" custT="1"/>
      <dgm:spPr/>
      <dgm:t>
        <a:bodyPr/>
        <a:lstStyle/>
        <a:p>
          <a:r>
            <a:rPr lang="nl-NL" sz="1200" b="1" noProof="0" dirty="0"/>
            <a:t>December 2016</a:t>
          </a:r>
        </a:p>
      </dgm:t>
    </dgm:pt>
    <dgm:pt modelId="{454D0620-CEC4-4301-B58F-41BB41515ADA}" type="parTrans" cxnId="{13754B84-DA63-4B79-92D3-5545467E8F13}">
      <dgm:prSet/>
      <dgm:spPr/>
      <dgm:t>
        <a:bodyPr/>
        <a:lstStyle/>
        <a:p>
          <a:endParaRPr lang="en-US"/>
        </a:p>
      </dgm:t>
    </dgm:pt>
    <dgm:pt modelId="{92746BDE-2C78-41A4-B63E-702BC0013A17}" type="sibTrans" cxnId="{13754B84-DA63-4B79-92D3-5545467E8F13}">
      <dgm:prSet/>
      <dgm:spPr/>
      <dgm:t>
        <a:bodyPr/>
        <a:lstStyle/>
        <a:p>
          <a:endParaRPr lang="en-US"/>
        </a:p>
      </dgm:t>
    </dgm:pt>
    <dgm:pt modelId="{1C0E0690-0D28-498A-9713-AAA00D9F988C}">
      <dgm:prSet phldrT="[Text]"/>
      <dgm:spPr/>
      <dgm:t>
        <a:bodyPr/>
        <a:lstStyle/>
        <a:p>
          <a:endParaRPr lang="nl-NL" noProof="0" dirty="0"/>
        </a:p>
      </dgm:t>
    </dgm:pt>
    <dgm:pt modelId="{20FDDFC3-5A94-4CF6-810E-1E90F9A3B358}" type="parTrans" cxnId="{EDB18B3F-E7D9-4B83-B7F5-951359A51026}">
      <dgm:prSet/>
      <dgm:spPr/>
      <dgm:t>
        <a:bodyPr/>
        <a:lstStyle/>
        <a:p>
          <a:endParaRPr lang="en-US"/>
        </a:p>
      </dgm:t>
    </dgm:pt>
    <dgm:pt modelId="{15990F3A-020E-4F6E-8FAA-5A892B027742}" type="sibTrans" cxnId="{EDB18B3F-E7D9-4B83-B7F5-951359A51026}">
      <dgm:prSet/>
      <dgm:spPr/>
      <dgm:t>
        <a:bodyPr/>
        <a:lstStyle/>
        <a:p>
          <a:endParaRPr lang="en-US"/>
        </a:p>
      </dgm:t>
    </dgm:pt>
    <dgm:pt modelId="{30E7E69C-CFDD-4141-8033-E02187194337}">
      <dgm:prSet phldrT="[Text]" custT="1"/>
      <dgm:spPr/>
      <dgm:t>
        <a:bodyPr/>
        <a:lstStyle/>
        <a:p>
          <a:r>
            <a:rPr lang="nl-NL" sz="1200" b="1" noProof="0" dirty="0"/>
            <a:t>Verkenning werkgroep</a:t>
          </a:r>
        </a:p>
      </dgm:t>
    </dgm:pt>
    <dgm:pt modelId="{497FA2C5-344C-4358-A83D-19A6BA41A8C9}" type="parTrans" cxnId="{4961989C-B8C3-45EF-93AF-E20A5C24D9C1}">
      <dgm:prSet/>
      <dgm:spPr/>
      <dgm:t>
        <a:bodyPr/>
        <a:lstStyle/>
        <a:p>
          <a:endParaRPr lang="en-US"/>
        </a:p>
      </dgm:t>
    </dgm:pt>
    <dgm:pt modelId="{0B3221A2-15F9-4128-8E4D-76E36777D374}" type="sibTrans" cxnId="{4961989C-B8C3-45EF-93AF-E20A5C24D9C1}">
      <dgm:prSet/>
      <dgm:spPr/>
      <dgm:t>
        <a:bodyPr/>
        <a:lstStyle/>
        <a:p>
          <a:endParaRPr lang="en-US"/>
        </a:p>
      </dgm:t>
    </dgm:pt>
    <dgm:pt modelId="{58E0917B-7C9B-4987-80F4-1B70ACE949A4}">
      <dgm:prSet phldrT="[Text]" custT="1"/>
      <dgm:spPr/>
      <dgm:t>
        <a:bodyPr/>
        <a:lstStyle/>
        <a:p>
          <a:r>
            <a:rPr lang="nl-NL" sz="1200" b="1" noProof="0" dirty="0"/>
            <a:t>Juli 2017</a:t>
          </a:r>
        </a:p>
      </dgm:t>
    </dgm:pt>
    <dgm:pt modelId="{D07A6525-9DFD-4263-8BA1-23A50BDAA9FD}" type="parTrans" cxnId="{BA6C4EDD-F687-41F1-8035-65E00B847C4A}">
      <dgm:prSet/>
      <dgm:spPr/>
      <dgm:t>
        <a:bodyPr/>
        <a:lstStyle/>
        <a:p>
          <a:endParaRPr lang="en-US"/>
        </a:p>
      </dgm:t>
    </dgm:pt>
    <dgm:pt modelId="{8020FF4A-7A02-4CDA-A7F2-7BB6B31E335B}" type="sibTrans" cxnId="{BA6C4EDD-F687-41F1-8035-65E00B847C4A}">
      <dgm:prSet/>
      <dgm:spPr/>
      <dgm:t>
        <a:bodyPr/>
        <a:lstStyle/>
        <a:p>
          <a:endParaRPr lang="en-US"/>
        </a:p>
      </dgm:t>
    </dgm:pt>
    <dgm:pt modelId="{70FC1ADB-F403-4C8D-9765-CD47B92C50B7}">
      <dgm:prSet phldrT="[Text]" custT="1"/>
      <dgm:spPr/>
      <dgm:t>
        <a:bodyPr/>
        <a:lstStyle/>
        <a:p>
          <a:r>
            <a:rPr lang="nl-NL" sz="1200" b="1" noProof="0" dirty="0"/>
            <a:t>Oprichting werkgroep</a:t>
          </a:r>
        </a:p>
      </dgm:t>
    </dgm:pt>
    <dgm:pt modelId="{AF5826A2-D9AF-42A1-B720-8C9AE2511BE7}" type="parTrans" cxnId="{65082B81-04CE-4B76-B6CB-24846B054540}">
      <dgm:prSet/>
      <dgm:spPr/>
      <dgm:t>
        <a:bodyPr/>
        <a:lstStyle/>
        <a:p>
          <a:endParaRPr lang="en-US"/>
        </a:p>
      </dgm:t>
    </dgm:pt>
    <dgm:pt modelId="{7E5A4FDA-44F3-4D74-8C6E-10EFF615E7FD}" type="sibTrans" cxnId="{65082B81-04CE-4B76-B6CB-24846B054540}">
      <dgm:prSet/>
      <dgm:spPr/>
      <dgm:t>
        <a:bodyPr/>
        <a:lstStyle/>
        <a:p>
          <a:endParaRPr lang="en-US"/>
        </a:p>
      </dgm:t>
    </dgm:pt>
    <dgm:pt modelId="{995A1454-1744-47A0-9EA0-ADD8F0B949A8}">
      <dgm:prSet phldrT="[Text]" custT="1"/>
      <dgm:spPr/>
      <dgm:t>
        <a:bodyPr/>
        <a:lstStyle/>
        <a:p>
          <a:r>
            <a:rPr lang="nl-NL" sz="1200" b="1" noProof="0" dirty="0"/>
            <a:t>Workshop 15 januari Ede</a:t>
          </a:r>
        </a:p>
      </dgm:t>
    </dgm:pt>
    <dgm:pt modelId="{05E5A0CC-2942-4506-B841-382089CE30C4}" type="parTrans" cxnId="{ACBD6BCB-C5A9-43C2-976D-956B0E2958CF}">
      <dgm:prSet/>
      <dgm:spPr/>
      <dgm:t>
        <a:bodyPr/>
        <a:lstStyle/>
        <a:p>
          <a:endParaRPr lang="en-US"/>
        </a:p>
      </dgm:t>
    </dgm:pt>
    <dgm:pt modelId="{545273A2-D1D0-4ADE-B97D-384AD2E19D22}" type="sibTrans" cxnId="{ACBD6BCB-C5A9-43C2-976D-956B0E2958CF}">
      <dgm:prSet/>
      <dgm:spPr/>
      <dgm:t>
        <a:bodyPr/>
        <a:lstStyle/>
        <a:p>
          <a:endParaRPr lang="en-US"/>
        </a:p>
      </dgm:t>
    </dgm:pt>
    <dgm:pt modelId="{309755A1-CC05-44A2-9B1C-44B820106082}">
      <dgm:prSet phldrT="[Text]" custT="1"/>
      <dgm:spPr/>
      <dgm:t>
        <a:bodyPr/>
        <a:lstStyle/>
        <a:p>
          <a:r>
            <a:rPr lang="nl-NL" sz="1200" b="1" noProof="0" dirty="0"/>
            <a:t>23 oktober 2017</a:t>
          </a:r>
        </a:p>
      </dgm:t>
    </dgm:pt>
    <dgm:pt modelId="{DB71068F-7E6C-4275-A6F7-FE84703920EE}" type="sibTrans" cxnId="{D8D41491-C1F7-4853-9F40-3B11412BFE85}">
      <dgm:prSet/>
      <dgm:spPr/>
      <dgm:t>
        <a:bodyPr/>
        <a:lstStyle/>
        <a:p>
          <a:endParaRPr lang="en-US"/>
        </a:p>
      </dgm:t>
    </dgm:pt>
    <dgm:pt modelId="{0FD7F4A2-DE24-4EDE-BFEE-8D94B9D79D1D}" type="parTrans" cxnId="{D8D41491-C1F7-4853-9F40-3B11412BFE85}">
      <dgm:prSet/>
      <dgm:spPr/>
      <dgm:t>
        <a:bodyPr/>
        <a:lstStyle/>
        <a:p>
          <a:endParaRPr lang="en-US"/>
        </a:p>
      </dgm:t>
    </dgm:pt>
    <dgm:pt modelId="{FE47FBD5-A719-41B1-B14E-1999BDDE6C3C}" type="pres">
      <dgm:prSet presAssocID="{A82EBBEB-02CA-450A-ADF0-7E1C99D8D2D1}" presName="Name0" presStyleCnt="0">
        <dgm:presLayoutVars>
          <dgm:dir/>
          <dgm:resizeHandles val="exact"/>
        </dgm:presLayoutVars>
      </dgm:prSet>
      <dgm:spPr/>
    </dgm:pt>
    <dgm:pt modelId="{AC72F22C-099E-498D-8DC7-9B2A966FB234}" type="pres">
      <dgm:prSet presAssocID="{A82EBBEB-02CA-450A-ADF0-7E1C99D8D2D1}" presName="arrow" presStyleLbl="bgShp" presStyleIdx="0" presStyleCnt="1" custScaleY="86028"/>
      <dgm:spPr/>
    </dgm:pt>
    <dgm:pt modelId="{644FC417-65C4-4A14-9BD3-0B4FE4983038}" type="pres">
      <dgm:prSet presAssocID="{A82EBBEB-02CA-450A-ADF0-7E1C99D8D2D1}" presName="points" presStyleCnt="0"/>
      <dgm:spPr/>
    </dgm:pt>
    <dgm:pt modelId="{0BFD2B67-6EEF-4CED-9DD0-87FB3CA2D9F6}" type="pres">
      <dgm:prSet presAssocID="{11AE9903-8A7D-40BB-AF2D-0827DA2C4880}" presName="compositeA" presStyleCnt="0"/>
      <dgm:spPr/>
    </dgm:pt>
    <dgm:pt modelId="{74D5A485-77E1-4371-B1DA-5501D50167D9}" type="pres">
      <dgm:prSet presAssocID="{11AE9903-8A7D-40BB-AF2D-0827DA2C4880}" presName="textA" presStyleLbl="revTx" presStyleIdx="0" presStyleCnt="5" custScaleX="450717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1720A3A-5323-47FA-A501-DB9E770BAE3D}" type="pres">
      <dgm:prSet presAssocID="{11AE9903-8A7D-40BB-AF2D-0827DA2C4880}" presName="circleA" presStyleLbl="node1" presStyleIdx="0" presStyleCnt="5"/>
      <dgm:spPr/>
    </dgm:pt>
    <dgm:pt modelId="{75045AA1-C2A5-42F2-A01E-58F27156D578}" type="pres">
      <dgm:prSet presAssocID="{11AE9903-8A7D-40BB-AF2D-0827DA2C4880}" presName="spaceA" presStyleCnt="0"/>
      <dgm:spPr/>
    </dgm:pt>
    <dgm:pt modelId="{5D8A696D-F594-467F-A51E-2AFB38010A92}" type="pres">
      <dgm:prSet presAssocID="{D399CA55-417C-43BC-A648-1F4C0D1A7548}" presName="space" presStyleCnt="0"/>
      <dgm:spPr/>
    </dgm:pt>
    <dgm:pt modelId="{11DB416F-964F-4B71-91DA-1F7D6BC44488}" type="pres">
      <dgm:prSet presAssocID="{1C0E0690-0D28-498A-9713-AAA00D9F988C}" presName="compositeB" presStyleCnt="0"/>
      <dgm:spPr/>
    </dgm:pt>
    <dgm:pt modelId="{23DCC597-2234-4D4F-96BB-AAFC5589CBAE}" type="pres">
      <dgm:prSet presAssocID="{1C0E0690-0D28-498A-9713-AAA00D9F988C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AAE9942-3612-4795-A6AA-72B58A68559F}" type="pres">
      <dgm:prSet presAssocID="{1C0E0690-0D28-498A-9713-AAA00D9F988C}" presName="circleB" presStyleLbl="node1" presStyleIdx="1" presStyleCnt="5" custLinFactNeighborX="79983" custLinFactNeighborY="-8586"/>
      <dgm:spPr/>
    </dgm:pt>
    <dgm:pt modelId="{0A6DE4B1-B5DC-4351-8D87-B3739B905B9B}" type="pres">
      <dgm:prSet presAssocID="{1C0E0690-0D28-498A-9713-AAA00D9F988C}" presName="spaceB" presStyleCnt="0"/>
      <dgm:spPr/>
    </dgm:pt>
    <dgm:pt modelId="{EB47B162-40A6-4D83-9CDA-D925DC1CB76C}" type="pres">
      <dgm:prSet presAssocID="{15990F3A-020E-4F6E-8FAA-5A892B027742}" presName="space" presStyleCnt="0"/>
      <dgm:spPr/>
    </dgm:pt>
    <dgm:pt modelId="{B05C7BC1-12DC-4B6D-AF8F-61290D245B99}" type="pres">
      <dgm:prSet presAssocID="{30E7E69C-CFDD-4141-8033-E02187194337}" presName="compositeA" presStyleCnt="0"/>
      <dgm:spPr/>
    </dgm:pt>
    <dgm:pt modelId="{7E066FCD-E543-4D62-B391-28AD7BF1F33D}" type="pres">
      <dgm:prSet presAssocID="{30E7E69C-CFDD-4141-8033-E02187194337}" presName="textA" presStyleLbl="revTx" presStyleIdx="2" presStyleCnt="5" custScaleX="315038" custLinFactNeighborX="99985" custLinFactNeighborY="5051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DB75857-E643-48BD-A6CE-76C56D189731}" type="pres">
      <dgm:prSet presAssocID="{30E7E69C-CFDD-4141-8033-E02187194337}" presName="circleA" presStyleLbl="node1" presStyleIdx="2" presStyleCnt="5" custLinFactX="24357" custLinFactNeighborX="100000" custLinFactNeighborY="-8586"/>
      <dgm:spPr/>
    </dgm:pt>
    <dgm:pt modelId="{5E360312-BF1B-4776-8AFC-DA46428FFE53}" type="pres">
      <dgm:prSet presAssocID="{30E7E69C-CFDD-4141-8033-E02187194337}" presName="spaceA" presStyleCnt="0"/>
      <dgm:spPr/>
    </dgm:pt>
    <dgm:pt modelId="{B7F83558-B746-454C-9E4D-1C5B6461FF57}" type="pres">
      <dgm:prSet presAssocID="{0B3221A2-15F9-4128-8E4D-76E36777D374}" presName="space" presStyleCnt="0"/>
      <dgm:spPr/>
    </dgm:pt>
    <dgm:pt modelId="{2638DE43-B835-4692-8B6D-859AE60F2741}" type="pres">
      <dgm:prSet presAssocID="{70FC1ADB-F403-4C8D-9765-CD47B92C50B7}" presName="compositeB" presStyleCnt="0"/>
      <dgm:spPr/>
    </dgm:pt>
    <dgm:pt modelId="{5167A019-C963-46E0-913F-26C35A8A3A2A}" type="pres">
      <dgm:prSet presAssocID="{70FC1ADB-F403-4C8D-9765-CD47B92C50B7}" presName="textB" presStyleLbl="revTx" presStyleIdx="3" presStyleCnt="5" custScaleX="499095" custLinFactNeighborX="92764" custLinFactNeighborY="-252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C4DEAE2-5E91-451B-9FD4-F8E2742DA4C0}" type="pres">
      <dgm:prSet presAssocID="{70FC1ADB-F403-4C8D-9765-CD47B92C50B7}" presName="circleB" presStyleLbl="node1" presStyleIdx="3" presStyleCnt="5"/>
      <dgm:spPr/>
    </dgm:pt>
    <dgm:pt modelId="{77772CE8-533A-48C5-817A-DF5968D8922E}" type="pres">
      <dgm:prSet presAssocID="{70FC1ADB-F403-4C8D-9765-CD47B92C50B7}" presName="spaceB" presStyleCnt="0"/>
      <dgm:spPr/>
    </dgm:pt>
    <dgm:pt modelId="{36A01DBE-63E2-43ED-B7F8-E0A10E1CE1AA}" type="pres">
      <dgm:prSet presAssocID="{7E5A4FDA-44F3-4D74-8C6E-10EFF615E7FD}" presName="space" presStyleCnt="0"/>
      <dgm:spPr/>
    </dgm:pt>
    <dgm:pt modelId="{8B56C067-757B-4BDD-9090-681BB1F9C0D8}" type="pres">
      <dgm:prSet presAssocID="{995A1454-1744-47A0-9EA0-ADD8F0B949A8}" presName="compositeA" presStyleCnt="0"/>
      <dgm:spPr/>
    </dgm:pt>
    <dgm:pt modelId="{30B16C26-603B-4732-B0BF-C0E587E16919}" type="pres">
      <dgm:prSet presAssocID="{995A1454-1744-47A0-9EA0-ADD8F0B949A8}" presName="textA" presStyleLbl="revTx" presStyleIdx="4" presStyleCnt="5" custScaleX="34141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02CA11-B5C5-45A6-B08F-3CD31F50CF35}" type="pres">
      <dgm:prSet presAssocID="{995A1454-1744-47A0-9EA0-ADD8F0B949A8}" presName="circleA" presStyleLbl="node1" presStyleIdx="4" presStyleCnt="5"/>
      <dgm:spPr/>
    </dgm:pt>
    <dgm:pt modelId="{F5E186BA-2F4F-4115-87C9-DF7877E6A9C6}" type="pres">
      <dgm:prSet presAssocID="{995A1454-1744-47A0-9EA0-ADD8F0B949A8}" presName="spaceA" presStyleCnt="0"/>
      <dgm:spPr/>
    </dgm:pt>
  </dgm:ptLst>
  <dgm:cxnLst>
    <dgm:cxn modelId="{10A5540A-7A6C-4AD6-9BE3-4C58436DB8BF}" type="presOf" srcId="{58E0917B-7C9B-4987-80F4-1B70ACE949A4}" destId="{7E066FCD-E543-4D62-B391-28AD7BF1F33D}" srcOrd="0" destOrd="1" presId="urn:microsoft.com/office/officeart/2005/8/layout/hProcess11"/>
    <dgm:cxn modelId="{ACBD6BCB-C5A9-43C2-976D-956B0E2958CF}" srcId="{A82EBBEB-02CA-450A-ADF0-7E1C99D8D2D1}" destId="{995A1454-1744-47A0-9EA0-ADD8F0B949A8}" srcOrd="4" destOrd="0" parTransId="{05E5A0CC-2942-4506-B841-382089CE30C4}" sibTransId="{545273A2-D1D0-4ADE-B97D-384AD2E19D22}"/>
    <dgm:cxn modelId="{EDB18B3F-E7D9-4B83-B7F5-951359A51026}" srcId="{A82EBBEB-02CA-450A-ADF0-7E1C99D8D2D1}" destId="{1C0E0690-0D28-498A-9713-AAA00D9F988C}" srcOrd="1" destOrd="0" parTransId="{20FDDFC3-5A94-4CF6-810E-1E90F9A3B358}" sibTransId="{15990F3A-020E-4F6E-8FAA-5A892B027742}"/>
    <dgm:cxn modelId="{649855BB-EC1B-49EF-BCE1-39CD57EFD8F4}" type="presOf" srcId="{C2FA0BAB-FDC3-4AE0-86F6-722946E72E0B}" destId="{74D5A485-77E1-4371-B1DA-5501D50167D9}" srcOrd="0" destOrd="1" presId="urn:microsoft.com/office/officeart/2005/8/layout/hProcess11"/>
    <dgm:cxn modelId="{040B7B91-68A6-40D3-BEEC-086C3609372F}" srcId="{A82EBBEB-02CA-450A-ADF0-7E1C99D8D2D1}" destId="{11AE9903-8A7D-40BB-AF2D-0827DA2C4880}" srcOrd="0" destOrd="0" parTransId="{92C6F6EE-E440-4C94-A517-2DE87BF86B82}" sibTransId="{D399CA55-417C-43BC-A648-1F4C0D1A7548}"/>
    <dgm:cxn modelId="{71CE6369-05DB-4E90-AB27-761482669A96}" type="presOf" srcId="{1C0E0690-0D28-498A-9713-AAA00D9F988C}" destId="{23DCC597-2234-4D4F-96BB-AAFC5589CBAE}" srcOrd="0" destOrd="0" presId="urn:microsoft.com/office/officeart/2005/8/layout/hProcess11"/>
    <dgm:cxn modelId="{C8825C41-F86B-48E3-9F90-AD91DB1EEC31}" type="presOf" srcId="{A82EBBEB-02CA-450A-ADF0-7E1C99D8D2D1}" destId="{FE47FBD5-A719-41B1-B14E-1999BDDE6C3C}" srcOrd="0" destOrd="0" presId="urn:microsoft.com/office/officeart/2005/8/layout/hProcess11"/>
    <dgm:cxn modelId="{D8D41491-C1F7-4853-9F40-3B11412BFE85}" srcId="{70FC1ADB-F403-4C8D-9765-CD47B92C50B7}" destId="{309755A1-CC05-44A2-9B1C-44B820106082}" srcOrd="0" destOrd="0" parTransId="{0FD7F4A2-DE24-4EDE-BFEE-8D94B9D79D1D}" sibTransId="{DB71068F-7E6C-4275-A6F7-FE84703920EE}"/>
    <dgm:cxn modelId="{65082B81-04CE-4B76-B6CB-24846B054540}" srcId="{A82EBBEB-02CA-450A-ADF0-7E1C99D8D2D1}" destId="{70FC1ADB-F403-4C8D-9765-CD47B92C50B7}" srcOrd="3" destOrd="0" parTransId="{AF5826A2-D9AF-42A1-B720-8C9AE2511BE7}" sibTransId="{7E5A4FDA-44F3-4D74-8C6E-10EFF615E7FD}"/>
    <dgm:cxn modelId="{13754B84-DA63-4B79-92D3-5545467E8F13}" srcId="{11AE9903-8A7D-40BB-AF2D-0827DA2C4880}" destId="{C2FA0BAB-FDC3-4AE0-86F6-722946E72E0B}" srcOrd="0" destOrd="0" parTransId="{454D0620-CEC4-4301-B58F-41BB41515ADA}" sibTransId="{92746BDE-2C78-41A4-B63E-702BC0013A17}"/>
    <dgm:cxn modelId="{ECF539DC-99C5-448A-B5A1-3ECB64C00E50}" type="presOf" srcId="{11AE9903-8A7D-40BB-AF2D-0827DA2C4880}" destId="{74D5A485-77E1-4371-B1DA-5501D50167D9}" srcOrd="0" destOrd="0" presId="urn:microsoft.com/office/officeart/2005/8/layout/hProcess11"/>
    <dgm:cxn modelId="{81F3DB24-B5C0-457A-8E42-0F9A16234336}" type="presOf" srcId="{70FC1ADB-F403-4C8D-9765-CD47B92C50B7}" destId="{5167A019-C963-46E0-913F-26C35A8A3A2A}" srcOrd="0" destOrd="0" presId="urn:microsoft.com/office/officeart/2005/8/layout/hProcess11"/>
    <dgm:cxn modelId="{654ACD01-4646-4032-8139-AC47DEF0EB11}" type="presOf" srcId="{309755A1-CC05-44A2-9B1C-44B820106082}" destId="{5167A019-C963-46E0-913F-26C35A8A3A2A}" srcOrd="0" destOrd="1" presId="urn:microsoft.com/office/officeart/2005/8/layout/hProcess11"/>
    <dgm:cxn modelId="{BA6C4EDD-F687-41F1-8035-65E00B847C4A}" srcId="{30E7E69C-CFDD-4141-8033-E02187194337}" destId="{58E0917B-7C9B-4987-80F4-1B70ACE949A4}" srcOrd="0" destOrd="0" parTransId="{D07A6525-9DFD-4263-8BA1-23A50BDAA9FD}" sibTransId="{8020FF4A-7A02-4CDA-A7F2-7BB6B31E335B}"/>
    <dgm:cxn modelId="{B27AA8B9-3C25-4010-8104-104668FE2652}" type="presOf" srcId="{30E7E69C-CFDD-4141-8033-E02187194337}" destId="{7E066FCD-E543-4D62-B391-28AD7BF1F33D}" srcOrd="0" destOrd="0" presId="urn:microsoft.com/office/officeart/2005/8/layout/hProcess11"/>
    <dgm:cxn modelId="{FC83C3AF-7E4C-4AFC-95CF-0BFD825DAA13}" type="presOf" srcId="{995A1454-1744-47A0-9EA0-ADD8F0B949A8}" destId="{30B16C26-603B-4732-B0BF-C0E587E16919}" srcOrd="0" destOrd="0" presId="urn:microsoft.com/office/officeart/2005/8/layout/hProcess11"/>
    <dgm:cxn modelId="{4961989C-B8C3-45EF-93AF-E20A5C24D9C1}" srcId="{A82EBBEB-02CA-450A-ADF0-7E1C99D8D2D1}" destId="{30E7E69C-CFDD-4141-8033-E02187194337}" srcOrd="2" destOrd="0" parTransId="{497FA2C5-344C-4358-A83D-19A6BA41A8C9}" sibTransId="{0B3221A2-15F9-4128-8E4D-76E36777D374}"/>
    <dgm:cxn modelId="{AEBBB9EA-611E-4313-8428-EAA7F1535B8B}" type="presParOf" srcId="{FE47FBD5-A719-41B1-B14E-1999BDDE6C3C}" destId="{AC72F22C-099E-498D-8DC7-9B2A966FB234}" srcOrd="0" destOrd="0" presId="urn:microsoft.com/office/officeart/2005/8/layout/hProcess11"/>
    <dgm:cxn modelId="{088ACB96-9235-4493-8A71-ECA89E4B8237}" type="presParOf" srcId="{FE47FBD5-A719-41B1-B14E-1999BDDE6C3C}" destId="{644FC417-65C4-4A14-9BD3-0B4FE4983038}" srcOrd="1" destOrd="0" presId="urn:microsoft.com/office/officeart/2005/8/layout/hProcess11"/>
    <dgm:cxn modelId="{361E68F7-C711-42F0-AE89-9055AF05A0BD}" type="presParOf" srcId="{644FC417-65C4-4A14-9BD3-0B4FE4983038}" destId="{0BFD2B67-6EEF-4CED-9DD0-87FB3CA2D9F6}" srcOrd="0" destOrd="0" presId="urn:microsoft.com/office/officeart/2005/8/layout/hProcess11"/>
    <dgm:cxn modelId="{7B2C71D1-2713-4806-A2FA-C9BA38149604}" type="presParOf" srcId="{0BFD2B67-6EEF-4CED-9DD0-87FB3CA2D9F6}" destId="{74D5A485-77E1-4371-B1DA-5501D50167D9}" srcOrd="0" destOrd="0" presId="urn:microsoft.com/office/officeart/2005/8/layout/hProcess11"/>
    <dgm:cxn modelId="{B62D7493-5044-4210-A0FA-BFE1DC0E6889}" type="presParOf" srcId="{0BFD2B67-6EEF-4CED-9DD0-87FB3CA2D9F6}" destId="{D1720A3A-5323-47FA-A501-DB9E770BAE3D}" srcOrd="1" destOrd="0" presId="urn:microsoft.com/office/officeart/2005/8/layout/hProcess11"/>
    <dgm:cxn modelId="{2B9A8484-D42A-49D8-918D-D365E7AD7DF0}" type="presParOf" srcId="{0BFD2B67-6EEF-4CED-9DD0-87FB3CA2D9F6}" destId="{75045AA1-C2A5-42F2-A01E-58F27156D578}" srcOrd="2" destOrd="0" presId="urn:microsoft.com/office/officeart/2005/8/layout/hProcess11"/>
    <dgm:cxn modelId="{DD4096ED-C7C9-43EB-8F44-1EEEBC6117AA}" type="presParOf" srcId="{644FC417-65C4-4A14-9BD3-0B4FE4983038}" destId="{5D8A696D-F594-467F-A51E-2AFB38010A92}" srcOrd="1" destOrd="0" presId="urn:microsoft.com/office/officeart/2005/8/layout/hProcess11"/>
    <dgm:cxn modelId="{E70F05C6-F440-4CD2-8F1D-A6673FD2B2C9}" type="presParOf" srcId="{644FC417-65C4-4A14-9BD3-0B4FE4983038}" destId="{11DB416F-964F-4B71-91DA-1F7D6BC44488}" srcOrd="2" destOrd="0" presId="urn:microsoft.com/office/officeart/2005/8/layout/hProcess11"/>
    <dgm:cxn modelId="{F657C37E-8CC0-48BC-8A27-372F0228D9F9}" type="presParOf" srcId="{11DB416F-964F-4B71-91DA-1F7D6BC44488}" destId="{23DCC597-2234-4D4F-96BB-AAFC5589CBAE}" srcOrd="0" destOrd="0" presId="urn:microsoft.com/office/officeart/2005/8/layout/hProcess11"/>
    <dgm:cxn modelId="{BC4EF99A-A90E-488E-AA01-7EEFA57E0642}" type="presParOf" srcId="{11DB416F-964F-4B71-91DA-1F7D6BC44488}" destId="{DAAE9942-3612-4795-A6AA-72B58A68559F}" srcOrd="1" destOrd="0" presId="urn:microsoft.com/office/officeart/2005/8/layout/hProcess11"/>
    <dgm:cxn modelId="{17DA53A0-BD15-4143-A668-0FFD80321A44}" type="presParOf" srcId="{11DB416F-964F-4B71-91DA-1F7D6BC44488}" destId="{0A6DE4B1-B5DC-4351-8D87-B3739B905B9B}" srcOrd="2" destOrd="0" presId="urn:microsoft.com/office/officeart/2005/8/layout/hProcess11"/>
    <dgm:cxn modelId="{D0F33769-A291-4BA0-A648-C9A35B4A53B8}" type="presParOf" srcId="{644FC417-65C4-4A14-9BD3-0B4FE4983038}" destId="{EB47B162-40A6-4D83-9CDA-D925DC1CB76C}" srcOrd="3" destOrd="0" presId="urn:microsoft.com/office/officeart/2005/8/layout/hProcess11"/>
    <dgm:cxn modelId="{AA0A1F7C-75CE-4989-A8B8-640ECA17A918}" type="presParOf" srcId="{644FC417-65C4-4A14-9BD3-0B4FE4983038}" destId="{B05C7BC1-12DC-4B6D-AF8F-61290D245B99}" srcOrd="4" destOrd="0" presId="urn:microsoft.com/office/officeart/2005/8/layout/hProcess11"/>
    <dgm:cxn modelId="{75D945B0-CA5B-4118-94A9-27EFD31C22AE}" type="presParOf" srcId="{B05C7BC1-12DC-4B6D-AF8F-61290D245B99}" destId="{7E066FCD-E543-4D62-B391-28AD7BF1F33D}" srcOrd="0" destOrd="0" presId="urn:microsoft.com/office/officeart/2005/8/layout/hProcess11"/>
    <dgm:cxn modelId="{B3A0FAB8-5A72-41A0-8741-01CAEFEB9F13}" type="presParOf" srcId="{B05C7BC1-12DC-4B6D-AF8F-61290D245B99}" destId="{DDB75857-E643-48BD-A6CE-76C56D189731}" srcOrd="1" destOrd="0" presId="urn:microsoft.com/office/officeart/2005/8/layout/hProcess11"/>
    <dgm:cxn modelId="{3141E506-A060-4A05-834D-8FDFDE709590}" type="presParOf" srcId="{B05C7BC1-12DC-4B6D-AF8F-61290D245B99}" destId="{5E360312-BF1B-4776-8AFC-DA46428FFE53}" srcOrd="2" destOrd="0" presId="urn:microsoft.com/office/officeart/2005/8/layout/hProcess11"/>
    <dgm:cxn modelId="{EFB402AC-5049-42CF-AAF5-F6564597F1A9}" type="presParOf" srcId="{644FC417-65C4-4A14-9BD3-0B4FE4983038}" destId="{B7F83558-B746-454C-9E4D-1C5B6461FF57}" srcOrd="5" destOrd="0" presId="urn:microsoft.com/office/officeart/2005/8/layout/hProcess11"/>
    <dgm:cxn modelId="{F751B975-0223-4A65-8208-3242BC17D170}" type="presParOf" srcId="{644FC417-65C4-4A14-9BD3-0B4FE4983038}" destId="{2638DE43-B835-4692-8B6D-859AE60F2741}" srcOrd="6" destOrd="0" presId="urn:microsoft.com/office/officeart/2005/8/layout/hProcess11"/>
    <dgm:cxn modelId="{408CECD5-4062-43E2-AF73-05099AA6C8FC}" type="presParOf" srcId="{2638DE43-B835-4692-8B6D-859AE60F2741}" destId="{5167A019-C963-46E0-913F-26C35A8A3A2A}" srcOrd="0" destOrd="0" presId="urn:microsoft.com/office/officeart/2005/8/layout/hProcess11"/>
    <dgm:cxn modelId="{9B354416-5F6C-4DBE-8362-9B5A413F1F6F}" type="presParOf" srcId="{2638DE43-B835-4692-8B6D-859AE60F2741}" destId="{1C4DEAE2-5E91-451B-9FD4-F8E2742DA4C0}" srcOrd="1" destOrd="0" presId="urn:microsoft.com/office/officeart/2005/8/layout/hProcess11"/>
    <dgm:cxn modelId="{546B5C21-E3CF-419D-AF75-DA36110E727C}" type="presParOf" srcId="{2638DE43-B835-4692-8B6D-859AE60F2741}" destId="{77772CE8-533A-48C5-817A-DF5968D8922E}" srcOrd="2" destOrd="0" presId="urn:microsoft.com/office/officeart/2005/8/layout/hProcess11"/>
    <dgm:cxn modelId="{5A5255C1-DFD6-46CD-8C2F-AEA92279FCEB}" type="presParOf" srcId="{644FC417-65C4-4A14-9BD3-0B4FE4983038}" destId="{36A01DBE-63E2-43ED-B7F8-E0A10E1CE1AA}" srcOrd="7" destOrd="0" presId="urn:microsoft.com/office/officeart/2005/8/layout/hProcess11"/>
    <dgm:cxn modelId="{CB553D56-F4CC-4129-9BA6-0816B3168495}" type="presParOf" srcId="{644FC417-65C4-4A14-9BD3-0B4FE4983038}" destId="{8B56C067-757B-4BDD-9090-681BB1F9C0D8}" srcOrd="8" destOrd="0" presId="urn:microsoft.com/office/officeart/2005/8/layout/hProcess11"/>
    <dgm:cxn modelId="{33D137A3-964D-429A-AA8F-3DB6CB27BB0F}" type="presParOf" srcId="{8B56C067-757B-4BDD-9090-681BB1F9C0D8}" destId="{30B16C26-603B-4732-B0BF-C0E587E16919}" srcOrd="0" destOrd="0" presId="urn:microsoft.com/office/officeart/2005/8/layout/hProcess11"/>
    <dgm:cxn modelId="{9BA8C1EC-1280-4B8E-A277-887E7443FBB5}" type="presParOf" srcId="{8B56C067-757B-4BDD-9090-681BB1F9C0D8}" destId="{9A02CA11-B5C5-45A6-B08F-3CD31F50CF35}" srcOrd="1" destOrd="0" presId="urn:microsoft.com/office/officeart/2005/8/layout/hProcess11"/>
    <dgm:cxn modelId="{AC5FD3EC-2E98-4916-B276-B45F8BFF1728}" type="presParOf" srcId="{8B56C067-757B-4BDD-9090-681BB1F9C0D8}" destId="{F5E186BA-2F4F-4115-87C9-DF7877E6A9C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0251B-68CF-4D67-AE44-D76D8CC854D5}" type="datetimeFigureOut">
              <a:rPr lang="nl-NL" smtClean="0"/>
              <a:pPr/>
              <a:t>18-1-2018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2FC77-92C2-455E-8B8B-A7662A40A9E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50430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014A8-46FE-4A0F-AE2B-72C702C53BC7}" type="datetimeFigureOut">
              <a:rPr lang="nl-NL" smtClean="0"/>
              <a:pPr/>
              <a:t>18-1-2018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284DE-6A3D-41B4-A864-7A3E17ED2ED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99652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28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9284DE-6A3D-41B4-A864-7A3E17ED2ED3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730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51D532-DE9B-4B25-934B-4967D75A937D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nl-NL"/>
              <a:t>WWW.VECON.NL</a:t>
            </a:r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56AC59-B659-469D-8FF0-1EDF4CA36894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nl-NL"/>
              <a:t>WWW.VECON.NL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20D7-DFCE-4784-9120-15595C604905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whee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95B9-9C13-4AAA-A0F3-AFA0B9C025FD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F232E-70EC-4BD3-B24C-5F4F3351979C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371-B6B6-4756-A79D-576A69096DB8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02FB-1050-48B7-952F-B9C5AC0EE75A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7402E-84C1-4545-99B6-AD199D6EAE6D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C3D4-8DAF-445D-9766-6F10262041F1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3BBA-316C-414F-9902-85671DFE632E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3135B-DEE4-42A0-BCAA-56B506BEDF6A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64F85D7-5A8B-491E-AC0F-1829737AF054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5001CE8-81DF-4E31-8324-36F8035106A3}" type="datetime2">
              <a:rPr lang="nl-NL" smtClean="0"/>
              <a:pPr/>
              <a:t>donderdag 18 januari 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nl-NL"/>
              <a:t>WWW.VECON.NL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3E78DB-D681-49CC-BA04-AEF6D121F0A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>
    <p:wheel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co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739" y="908720"/>
            <a:ext cx="7772400" cy="1829761"/>
          </a:xfrm>
        </p:spPr>
        <p:txBody>
          <a:bodyPr/>
          <a:lstStyle/>
          <a:p>
            <a:pPr algn="ctr"/>
            <a:r>
              <a:rPr lang="nl-NL" dirty="0"/>
              <a:t>Workshop VECON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739" y="3373508"/>
            <a:ext cx="7772400" cy="163966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nl-NL" sz="3500" dirty="0"/>
              <a:t>Curriculum.nu: veranderingen in het (economie)onderwijs</a:t>
            </a:r>
          </a:p>
          <a:p>
            <a:pPr algn="ctr"/>
            <a:endParaRPr lang="nl-NL" dirty="0"/>
          </a:p>
          <a:p>
            <a:pPr algn="ctr"/>
            <a:r>
              <a:rPr lang="nl-NL" dirty="0"/>
              <a:t>15 januari 2018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</a:t>
            </a:fld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565820"/>
            <a:ext cx="1905000" cy="6858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48992" y="361032"/>
            <a:ext cx="1714500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87595"/>
      </p:ext>
    </p:extLst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/>
              <a:t>	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>Programma </a:t>
            </a:r>
            <a:br>
              <a:rPr lang="nl-NL" dirty="0"/>
            </a:br>
            <a:r>
              <a:rPr lang="nl-NL" dirty="0"/>
              <a:t>vmbo economie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620688"/>
            <a:ext cx="1905000" cy="685800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xmlns="" id="{1AC7FBA5-A24B-4539-A98E-BC2733C9494D}"/>
              </a:ext>
            </a:extLst>
          </p:cNvPr>
          <p:cNvSpPr/>
          <p:nvPr/>
        </p:nvSpPr>
        <p:spPr>
          <a:xfrm>
            <a:off x="1115616" y="1916832"/>
            <a:ext cx="70567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000000"/>
                </a:solidFill>
                <a:latin typeface="Lucida Sans" panose="020B0602030504020204" pitchFamily="34" charset="0"/>
              </a:rPr>
              <a:t>De samenhang tussen de leergebieden in het hele curriculum? </a:t>
            </a:r>
          </a:p>
          <a:p>
            <a:r>
              <a:rPr lang="nl-NL" sz="2800" dirty="0">
                <a:solidFill>
                  <a:srgbClr val="000000"/>
                </a:solidFill>
                <a:latin typeface="Lucida Sans" panose="020B0602030504020204" pitchFamily="34" charset="0"/>
              </a:rPr>
              <a:t>  </a:t>
            </a:r>
          </a:p>
          <a:p>
            <a:r>
              <a:rPr lang="nl-NL" sz="2800" dirty="0">
                <a:solidFill>
                  <a:srgbClr val="000000"/>
                </a:solidFill>
                <a:latin typeface="Lucida Sans" panose="020B0602030504020204" pitchFamily="34" charset="0"/>
              </a:rPr>
              <a:t>Op welke punten kan het huidige curriculum worden </a:t>
            </a:r>
            <a:r>
              <a:rPr lang="nl-NL" sz="2800" b="1" i="1" dirty="0">
                <a:solidFill>
                  <a:srgbClr val="000000"/>
                </a:solidFill>
                <a:latin typeface="Lucida Sans" panose="020B0602030504020204" pitchFamily="34" charset="0"/>
              </a:rPr>
              <a:t>verbeterd</a:t>
            </a:r>
            <a:r>
              <a:rPr lang="nl-NL" sz="2800" dirty="0">
                <a:solidFill>
                  <a:srgbClr val="000000"/>
                </a:solidFill>
                <a:latin typeface="Lucida Sans" panose="020B0602030504020204" pitchFamily="34" charset="0"/>
              </a:rPr>
              <a:t> om deze voor jou beter bruikbaar te maken? </a:t>
            </a:r>
          </a:p>
          <a:p>
            <a:r>
              <a:rPr lang="nl-NL" sz="2800" dirty="0">
                <a:solidFill>
                  <a:srgbClr val="000000"/>
                </a:solidFill>
                <a:latin typeface="Lucida Sans" panose="020B0602030504020204" pitchFamily="34" charset="0"/>
              </a:rPr>
              <a:t>  </a:t>
            </a:r>
            <a:endParaRPr lang="nl-NL" sz="2800" b="0" i="0" u="none" strike="noStrike" dirty="0">
              <a:solidFill>
                <a:srgbClr val="000000"/>
              </a:solidFill>
              <a:effectLst/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B8EFE71-09E5-44A7-A1CF-3FD896D1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2BB15504-2833-4215-A83B-BB5D16B72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C0DAF1E5-8A95-4CF2-B077-FA4F42306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xmlns="" id="{72B1BBAE-8C6E-437A-8F2E-68F2CDE3264B}"/>
              </a:ext>
            </a:extLst>
          </p:cNvPr>
          <p:cNvSpPr/>
          <p:nvPr/>
        </p:nvSpPr>
        <p:spPr>
          <a:xfrm>
            <a:off x="457200" y="980728"/>
            <a:ext cx="8388424" cy="4520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20"/>
              </a:lnSpc>
              <a:spcAft>
                <a:spcPts val="940"/>
              </a:spcAft>
            </a:pPr>
            <a:r>
              <a:rPr lang="nl-NL" sz="3200" dirty="0">
                <a:solidFill>
                  <a:srgbClr val="14A4E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nl-N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solidFill>
                  <a:srgbClr val="373838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 het huidige examenprogramma, gebaseerd op het onderwijskundig theezakjesmodel, doen we vmbo-leerlingen ernstig tekort. </a:t>
            </a:r>
            <a:endParaRPr lang="nl-NL" dirty="0"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solidFill>
                  <a:srgbClr val="373838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Economie op het vmbo moet beter aansluiten bij de arbeidsmarkt en de leefwereld van leerlingen. </a:t>
            </a:r>
            <a:endParaRPr lang="nl-NL" dirty="0"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solidFill>
                  <a:srgbClr val="373838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Meer aandacht voor het ontwikkelen van vaardigheden. Dat mag ten koste gaan van kennisonderdelen in het huidige programma. </a:t>
            </a:r>
            <a:endParaRPr lang="nl-NL" dirty="0"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solidFill>
                  <a:srgbClr val="373838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Meer ruimte is nodig voor nieuwe leermethodes en echt begrip dichtbij de leerling. </a:t>
            </a:r>
            <a:endParaRPr lang="nl-NL" dirty="0"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solidFill>
                  <a:srgbClr val="373838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Docenten hebben behoefte aan tijd voor kwaliteit. Maak geld en voldoende faciliteiten hiervoor vrij. Voer daarom het co-docentschap in voor beginnende vmbo-docenten.</a:t>
            </a:r>
            <a:endParaRPr lang="nl-NL" dirty="0">
              <a:effectLst/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59718725-6D05-4D7C-A8B7-F1EC5EAE574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620688"/>
            <a:ext cx="1905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72376"/>
      </p:ext>
    </p:extLst>
  </p:cSld>
  <p:clrMapOvr>
    <a:masterClrMapping/>
  </p:clrMapOvr>
  <p:transition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-180528" y="2420888"/>
            <a:ext cx="8424936" cy="3024336"/>
          </a:xfrm>
        </p:spPr>
        <p:txBody>
          <a:bodyPr>
            <a:normAutofit/>
          </a:bodyPr>
          <a:lstStyle/>
          <a:p>
            <a:endParaRPr lang="nl-NL" sz="4400" dirty="0">
              <a:solidFill>
                <a:schemeClr val="tx1"/>
              </a:solidFill>
            </a:endParaRPr>
          </a:p>
          <a:p>
            <a:r>
              <a:rPr lang="nl-NL" sz="4400" dirty="0">
                <a:solidFill>
                  <a:schemeClr val="tx1"/>
                </a:solidFill>
              </a:rPr>
              <a:t>Bedankt voor de aandacht</a:t>
            </a:r>
          </a:p>
          <a:p>
            <a:r>
              <a:rPr lang="nl-NL" sz="2800" dirty="0" err="1">
                <a:solidFill>
                  <a:schemeClr val="tx1"/>
                </a:solidFill>
                <a:hlinkClick r:id="rId3"/>
              </a:rPr>
              <a:t>www.vecon.nl</a:t>
            </a:r>
            <a:endParaRPr lang="nl-NL" sz="2800" dirty="0">
              <a:solidFill>
                <a:schemeClr val="tx1"/>
              </a:solidFill>
            </a:endParaRPr>
          </a:p>
          <a:p>
            <a:endParaRPr lang="nl-NL" sz="4000" dirty="0">
              <a:solidFill>
                <a:schemeClr val="tx1"/>
              </a:solidFill>
            </a:endParaRPr>
          </a:p>
          <a:p>
            <a:endParaRPr lang="nl-NL" sz="4400" dirty="0">
              <a:solidFill>
                <a:schemeClr val="tx1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77236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dirty="0"/>
              <a:t>Voorstellen</a:t>
            </a:r>
          </a:p>
          <a:p>
            <a:endParaRPr lang="nl-NL" dirty="0"/>
          </a:p>
          <a:p>
            <a:r>
              <a:rPr lang="nl-NL" dirty="0"/>
              <a:t>Schets van Curriculum.nu</a:t>
            </a:r>
          </a:p>
          <a:p>
            <a:endParaRPr lang="nl-NL" dirty="0"/>
          </a:p>
          <a:p>
            <a:r>
              <a:rPr lang="nl-NL" dirty="0"/>
              <a:t>Visie op het economieonderwijs</a:t>
            </a:r>
          </a:p>
          <a:p>
            <a:endParaRPr lang="nl-NL" dirty="0"/>
          </a:p>
          <a:p>
            <a:r>
              <a:rPr lang="nl-NL" dirty="0"/>
              <a:t>Inhoud van het vak economie op vmbo</a:t>
            </a:r>
          </a:p>
          <a:p>
            <a:endParaRPr lang="nl-NL" dirty="0"/>
          </a:p>
          <a:p>
            <a:r>
              <a:rPr lang="nl-NL" dirty="0"/>
              <a:t>Discussie stellingen economie in het vmbo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nl-NL" dirty="0"/>
              <a:t>    Curriculum.nu</a:t>
            </a:r>
          </a:p>
        </p:txBody>
      </p:sp>
      <p:graphicFrame>
        <p:nvGraphicFramePr>
          <p:cNvPr id="5" name="Diagram 4" descr="Basic Timeline" title="SmartArt"/>
          <p:cNvGraphicFramePr/>
          <p:nvPr>
            <p:extLst>
              <p:ext uri="{D42A27DB-BD31-4B8C-83A1-F6EECF244321}">
                <p14:modId xmlns:p14="http://schemas.microsoft.com/office/powerpoint/2010/main" val="2617675354"/>
              </p:ext>
            </p:extLst>
          </p:nvPr>
        </p:nvGraphicFramePr>
        <p:xfrm>
          <a:off x="858393" y="2002536"/>
          <a:ext cx="7427214" cy="339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EAFAFB09-CAC3-4A49-8232-102E8394EFB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16216" y="620688"/>
            <a:ext cx="1905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448044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Er komen ontwikkelteams voor: Nederlands, rekenen en wiskunde, Engels/moderne vreemde talen, digitale geletterdheid, burgerschap, kunst en cultuur, bewegen en sport, mens en maatschappij, mens en natuur 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/>
          <a:lstStyle/>
          <a:p>
            <a:r>
              <a:rPr lang="nl-NL" dirty="0"/>
              <a:t>Curriculum.nu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62068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Zomer 2017: VGN, KNAG, NVLM en Vecon zeggen ja en praten regelmatig met elkaar</a:t>
            </a:r>
          </a:p>
          <a:p>
            <a:r>
              <a:rPr lang="nl-NL" dirty="0"/>
              <a:t>Najaar 2017: ontwikkelen van een visie, we stemmen af</a:t>
            </a:r>
          </a:p>
          <a:p>
            <a:r>
              <a:rPr lang="nl-NL" dirty="0"/>
              <a:t>Begin 2018: ontwikkelteams van start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/>
          <a:lstStyle/>
          <a:p>
            <a:r>
              <a:rPr lang="nl-NL" dirty="0"/>
              <a:t>Curriculum.nu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62068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Iedereen mag feedback geven op de tussenproducten</a:t>
            </a:r>
          </a:p>
          <a:p>
            <a:r>
              <a:rPr lang="nl-NL" dirty="0"/>
              <a:t>Eind 2018: ontwikkelteams leveren bouwstenen op</a:t>
            </a:r>
          </a:p>
          <a:p>
            <a:r>
              <a:rPr lang="nl-NL" dirty="0"/>
              <a:t>Begin 2019: de Tweede Kamer aan zet: gaan we door?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/>
          <a:lstStyle/>
          <a:p>
            <a:r>
              <a:rPr lang="nl-NL" dirty="0"/>
              <a:t>Curriculum.nu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62068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/>
              <a:t>	Voor het ontwikkelen van de visie stelden we onszelf een aantal vragen:</a:t>
            </a:r>
          </a:p>
          <a:p>
            <a:r>
              <a:rPr lang="nl-NL" dirty="0"/>
              <a:t>Wat is de kern van economieonderwijs?</a:t>
            </a:r>
          </a:p>
          <a:p>
            <a:r>
              <a:rPr lang="nl-NL" dirty="0"/>
              <a:t>Wat verstaan we onder ‘leergebied M&amp;M’?</a:t>
            </a:r>
          </a:p>
          <a:p>
            <a:r>
              <a:rPr lang="nl-NL" dirty="0"/>
              <a:t>Wat kunnen de verschillende vakken bijdragen aan zo’n leergebied bijdragen?</a:t>
            </a:r>
          </a:p>
          <a:p>
            <a:endParaRPr lang="nl-NL" dirty="0"/>
          </a:p>
          <a:p>
            <a:r>
              <a:rPr lang="nl-NL" dirty="0"/>
              <a:t>Maar vooral toch: wat willen wij onze leerlingen leren en waarom?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/>
          <a:lstStyle/>
          <a:p>
            <a:r>
              <a:rPr lang="nl-NL" dirty="0"/>
              <a:t>Visie, uitgangspunt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62068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PO: </a:t>
            </a:r>
          </a:p>
          <a:p>
            <a:pPr lvl="1"/>
            <a:r>
              <a:rPr lang="nl-NL" dirty="0"/>
              <a:t>Basis financiële zelfredzaamheid </a:t>
            </a:r>
          </a:p>
          <a:p>
            <a:pPr lvl="1"/>
            <a:r>
              <a:rPr lang="nl-NL" dirty="0"/>
              <a:t>Maatschappelijke kwesties bekeken vanuit economische invalshoek</a:t>
            </a:r>
          </a:p>
          <a:p>
            <a:r>
              <a:rPr lang="nl-NL" dirty="0"/>
              <a:t>Onderbouw VO:</a:t>
            </a:r>
          </a:p>
          <a:p>
            <a:pPr lvl="1"/>
            <a:r>
              <a:rPr lang="nl-NL" dirty="0"/>
              <a:t>Voldoende financieel zelfredzaam om meest voorkomende beslissingen te nemen en te weten waar hulp gevraagd kan worden</a:t>
            </a:r>
          </a:p>
          <a:p>
            <a:pPr lvl="1"/>
            <a:r>
              <a:rPr lang="nl-NL" dirty="0"/>
              <a:t>Basiskennis om de krant te kunnen lezen</a:t>
            </a:r>
          </a:p>
          <a:p>
            <a:r>
              <a:rPr lang="nl-NL" dirty="0"/>
              <a:t>Bovenbouw VO:</a:t>
            </a:r>
          </a:p>
          <a:p>
            <a:pPr lvl="1"/>
            <a:r>
              <a:rPr lang="nl-NL" dirty="0" err="1"/>
              <a:t>Vmbo</a:t>
            </a:r>
            <a:r>
              <a:rPr lang="nl-NL" dirty="0"/>
              <a:t> – complementeren basiskennis om te functioneren in de maatschappij en beroepsvoorbereiding</a:t>
            </a:r>
          </a:p>
          <a:p>
            <a:pPr lvl="1"/>
            <a:r>
              <a:rPr lang="nl-NL" dirty="0"/>
              <a:t>Havo/vwo – voorbereiden op toekomstig participeren in de samenleving, theoretische kennis, kennis van organisaties en meer financiële zelfredzaamheid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>Visie, doorlopende</a:t>
            </a:r>
            <a:br>
              <a:rPr lang="nl-NL" dirty="0"/>
            </a:br>
            <a:r>
              <a:rPr lang="nl-NL" dirty="0"/>
              <a:t>leerlijnen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WWW.VECON.NL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620688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nl-NL" dirty="0"/>
              <a:t>    </a:t>
            </a:r>
            <a:r>
              <a:rPr lang="nl-NL" sz="1600" dirty="0"/>
              <a:t>werkgroep vernieuwd eindexamenprogramma economie</a:t>
            </a:r>
          </a:p>
        </p:txBody>
      </p:sp>
      <p:graphicFrame>
        <p:nvGraphicFramePr>
          <p:cNvPr id="5" name="Diagram 4" descr="Basic Timeline" title="SmartArt"/>
          <p:cNvGraphicFramePr/>
          <p:nvPr>
            <p:extLst>
              <p:ext uri="{D42A27DB-BD31-4B8C-83A1-F6EECF244321}">
                <p14:modId xmlns:p14="http://schemas.microsoft.com/office/powerpoint/2010/main" val="1395953475"/>
              </p:ext>
            </p:extLst>
          </p:nvPr>
        </p:nvGraphicFramePr>
        <p:xfrm>
          <a:off x="858393" y="2002536"/>
          <a:ext cx="7427214" cy="339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EAFAFB09-CAC3-4A49-8232-102E8394EFB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239000" y="160338"/>
            <a:ext cx="1905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1772"/>
      </p:ext>
    </p:extLst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3065</TotalTime>
  <Words>305</Words>
  <Application>Microsoft Office PowerPoint</Application>
  <PresentationFormat>Diavoorstelling (4:3)</PresentationFormat>
  <Paragraphs>105</Paragraphs>
  <Slides>12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21" baseType="lpstr">
      <vt:lpstr>&amp;quot</vt:lpstr>
      <vt:lpstr>Calibri</vt:lpstr>
      <vt:lpstr>Lucida Sans</vt:lpstr>
      <vt:lpstr>Lucida Sans Unicode</vt:lpstr>
      <vt:lpstr>Times New Roman</vt:lpstr>
      <vt:lpstr>Verdana</vt:lpstr>
      <vt:lpstr>Wingdings 2</vt:lpstr>
      <vt:lpstr>Wingdings 3</vt:lpstr>
      <vt:lpstr>Concours</vt:lpstr>
      <vt:lpstr>Workshop VECON </vt:lpstr>
      <vt:lpstr>Inhoud</vt:lpstr>
      <vt:lpstr>    Curriculum.nu</vt:lpstr>
      <vt:lpstr>Curriculum.nu</vt:lpstr>
      <vt:lpstr>Curriculum.nu</vt:lpstr>
      <vt:lpstr>Curriculum.nu</vt:lpstr>
      <vt:lpstr>Visie, uitgangspunt</vt:lpstr>
      <vt:lpstr>Visie, doorlopende leerlijnen</vt:lpstr>
      <vt:lpstr>    werkgroep vernieuwd eindexamenprogramma economie</vt:lpstr>
      <vt:lpstr>Programma  vmbo economie</vt:lpstr>
      <vt:lpstr>Stellingen</vt:lpstr>
      <vt:lpstr>PowerPoint-presentatie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Jeannet</dc:creator>
  <cp:lastModifiedBy>Martijn Pakkert</cp:lastModifiedBy>
  <cp:revision>126</cp:revision>
  <dcterms:created xsi:type="dcterms:W3CDTF">2011-08-24T13:10:17Z</dcterms:created>
  <dcterms:modified xsi:type="dcterms:W3CDTF">2018-01-18T20:07:11Z</dcterms:modified>
</cp:coreProperties>
</file>