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85" r:id="rId2"/>
    <p:sldId id="300" r:id="rId3"/>
    <p:sldId id="318" r:id="rId4"/>
    <p:sldId id="301" r:id="rId5"/>
    <p:sldId id="316" r:id="rId6"/>
    <p:sldId id="317" r:id="rId7"/>
    <p:sldId id="305" r:id="rId8"/>
    <p:sldId id="306" r:id="rId9"/>
    <p:sldId id="323" r:id="rId10"/>
    <p:sldId id="320" r:id="rId11"/>
    <p:sldId id="322" r:id="rId12"/>
    <p:sldId id="319" r:id="rId13"/>
    <p:sldId id="324" r:id="rId1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E332E"/>
    <a:srgbClr val="B93C7F"/>
    <a:srgbClr val="5B2871"/>
    <a:srgbClr val="C3092C"/>
    <a:srgbClr val="357C2A"/>
    <a:srgbClr val="00556A"/>
    <a:srgbClr val="E88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0" autoAdjust="0"/>
    <p:restoredTop sz="91582" autoAdjust="0"/>
  </p:normalViewPr>
  <p:slideViewPr>
    <p:cSldViewPr>
      <p:cViewPr varScale="1">
        <p:scale>
          <a:sx n="65" d="100"/>
          <a:sy n="65" d="100"/>
        </p:scale>
        <p:origin x="1484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58DCD47-48AF-45A7-A6F1-A2971200F405}" type="datetimeFigureOut">
              <a:rPr lang="nl-NL" smtClean="0"/>
              <a:pPr/>
              <a:t>17-1-2018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ACE566-E009-4C7A-AA40-63903023EE0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5758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9CC938-E5B7-4487-B510-8F00C639F8B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618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4F8155-370F-40BF-B988-063F59A2612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540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1" descr="vormonder_Pen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4187825"/>
            <a:ext cx="9140825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4" descr="lijnrechts_W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99000"/>
            <a:ext cx="3516313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36"/>
          <p:cNvSpPr txBox="1">
            <a:spLocks noChangeArrowheads="1"/>
          </p:cNvSpPr>
          <p:nvPr/>
        </p:nvSpPr>
        <p:spPr bwMode="auto">
          <a:xfrm>
            <a:off x="1295400" y="838200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800">
                <a:latin typeface="Trebuchet MS" pitchFamily="34" charset="0"/>
                <a:ea typeface="ＭＳ Ｐゴシック" pitchFamily="16" charset="-128"/>
              </a:rPr>
              <a:t>Met Penta naar je top!</a:t>
            </a:r>
          </a:p>
        </p:txBody>
      </p:sp>
      <p:pic>
        <p:nvPicPr>
          <p:cNvPr id="7" name="Picture 40" descr="logo DNC 2008 Pent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1000"/>
            <a:ext cx="32639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2" descr="lijnRechts_Pent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26100" y="0"/>
            <a:ext cx="35179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3" descr="fotoPent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2692400"/>
            <a:ext cx="5626100" cy="34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905000" y="1828800"/>
            <a:ext cx="5410200" cy="685800"/>
          </a:xfrm>
        </p:spPr>
        <p:txBody>
          <a:bodyPr/>
          <a:lstStyle>
            <a:lvl1pPr>
              <a:defRPr sz="1800" b="0">
                <a:solidFill>
                  <a:srgbClr val="00556A"/>
                </a:solidFill>
              </a:defRPr>
            </a:lvl1pPr>
          </a:lstStyle>
          <a:p>
            <a:r>
              <a:rPr lang="en-US"/>
              <a:t>Klik om het opmaakprofiel te bewerken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2667000"/>
            <a:ext cx="3962400" cy="533400"/>
          </a:xfrm>
        </p:spPr>
        <p:txBody>
          <a:bodyPr/>
          <a:lstStyle>
            <a:lvl1pPr marL="0" indent="0">
              <a:buFont typeface="Times" pitchFamily="16" charset="0"/>
              <a:buNone/>
              <a:defRPr sz="1200">
                <a:latin typeface="Trebuchet MS" pitchFamily="34" charset="0"/>
              </a:defRPr>
            </a:lvl1pPr>
          </a:lstStyle>
          <a:p>
            <a:r>
              <a:rPr lang="en-US"/>
              <a:t>Klik om het opmaakprofiel van de modelondertitel te bewerken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6381A-FB01-4E31-B0CA-62BAFB7EBEF5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5AAC5-A985-4674-B93B-53B4C4453FA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10350" y="381000"/>
            <a:ext cx="2076450" cy="48006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76950" cy="48006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35CBA-1096-4AD5-A819-7272C1AEBC76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BCCDF-3EAE-4319-BCD7-432831CC814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465D8-70CD-4B5A-BD6C-AA3DAA51E873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B5747-8B47-41E0-B07F-7BB41B3F973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8B35A-803E-46C9-9E43-0A4F47F023AE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2DAF2-A70B-459B-A52D-CE46E263663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10100" y="17526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572E3-70B1-4966-B920-586E5B699E76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C20A1-960E-481B-BF95-C04050BD400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F24B8-A77E-4CCB-9BC5-EBE58EC30081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0F76-610C-49AC-8E81-C67A19E0372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9D73D-37E5-40E6-9F36-EA9A24700B76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F2545-1E82-4EDD-B6CC-40989324D83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2CF40-11D8-4EDA-83A5-DBDD3437C566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F4390-669A-4076-9679-F656C05A8FE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46690-27A2-4DEF-978F-6439B80C0157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17B67-11D4-4DDF-BE4C-DAD009579A7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0323E-300C-454A-AB46-0226010332B4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DD2EA-0CAA-426D-9818-DF42DAB7E74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9" descr="vormonder_Penta"/>
          <p:cNvPicPr>
            <a:picLocks noChangeAspect="1" noChangeArrowheads="1"/>
          </p:cNvPicPr>
          <p:nvPr/>
        </p:nvPicPr>
        <p:blipFill>
          <a:blip r:embed="rId13" cstate="print"/>
          <a:srcRect b="37218"/>
          <a:stretch>
            <a:fillRect/>
          </a:stretch>
        </p:blipFill>
        <p:spPr bwMode="auto">
          <a:xfrm>
            <a:off x="3175" y="5181600"/>
            <a:ext cx="91408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3" descr="lijnrechts_Wit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418138"/>
            <a:ext cx="2344738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te bewerken</a:t>
            </a:r>
          </a:p>
        </p:txBody>
      </p:sp>
      <p:sp>
        <p:nvSpPr>
          <p:cNvPr id="1029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752600"/>
            <a:ext cx="8305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de opmaakprofielen van de modeltekst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494463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A02D4-B6E9-4B1C-B937-613B442F2E62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4770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477000"/>
            <a:ext cx="960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8CC91B8-2988-4958-845F-4EDEFE35B30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4860925" y="44719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nl-NL"/>
          </a:p>
        </p:txBody>
      </p:sp>
      <p:pic>
        <p:nvPicPr>
          <p:cNvPr id="1034" name="Picture 40" descr="lijnRechts_Penta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797675" y="0"/>
            <a:ext cx="23463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41" descr="beeldmerkPenta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848600" y="152400"/>
            <a:ext cx="12763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56A"/>
        </a:buClr>
        <a:buSzPct val="120000"/>
        <a:buFont typeface="Times" pitchFamily="16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../Documents/Penta/8.%20DC/Poster%20BC%20leerjaar-1%202017-2018%20Assen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828800"/>
            <a:ext cx="6631632" cy="685800"/>
          </a:xfrm>
        </p:spPr>
        <p:txBody>
          <a:bodyPr/>
          <a:lstStyle/>
          <a:p>
            <a:pPr eaLnBrk="1" hangingPunct="1"/>
            <a:r>
              <a:rPr lang="nl-NL" sz="2800" b="1" dirty="0">
                <a:solidFill>
                  <a:schemeClr val="tx1"/>
                </a:solidFill>
              </a:rPr>
              <a:t>Doorlopende leerlijn VMBO - MBO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295400" y="838200"/>
            <a:ext cx="37338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800" dirty="0">
                <a:solidFill>
                  <a:schemeClr val="tx2"/>
                </a:solidFill>
                <a:latin typeface="Trebuchet MS" pitchFamily="34" charset="0"/>
                <a:ea typeface="MS PGothic" pitchFamily="34" charset="-128"/>
              </a:rPr>
              <a:t>Samen Slagen!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xmlns="" id="{1870585D-104A-4066-994E-0146040028F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4572000" y="158107"/>
            <a:ext cx="1923478" cy="1358749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xmlns="" id="{D9F4804F-96A1-407A-AA17-4C0DA6870AF0}"/>
              </a:ext>
            </a:extLst>
          </p:cNvPr>
          <p:cNvSpPr txBox="1"/>
          <p:nvPr/>
        </p:nvSpPr>
        <p:spPr>
          <a:xfrm>
            <a:off x="107504" y="6004970"/>
            <a:ext cx="32403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latin typeface="+mj-lt"/>
              </a:rPr>
              <a:t>Dr. Nassau College</a:t>
            </a:r>
          </a:p>
          <a:p>
            <a:endParaRPr lang="nl-NL" sz="1400" b="1" dirty="0">
              <a:latin typeface="+mj-lt"/>
            </a:endParaRPr>
          </a:p>
          <a:p>
            <a:r>
              <a:rPr lang="nl-NL" sz="1400" b="1" dirty="0">
                <a:latin typeface="+mj-lt"/>
              </a:rPr>
              <a:t>Gerhard Koning </a:t>
            </a:r>
          </a:p>
        </p:txBody>
      </p:sp>
    </p:spTree>
    <p:extLst>
      <p:ext uri="{BB962C8B-B14F-4D97-AF65-F5344CB8AC3E}">
        <p14:creationId xmlns:p14="http://schemas.microsoft.com/office/powerpoint/2010/main" val="1955185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775DD76-F2DB-46DA-B76E-86ECFBB1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vernieuwd VMBO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7A94276-99FE-434B-9AE6-9D25787A4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945" y="1412776"/>
            <a:ext cx="8305800" cy="4536504"/>
          </a:xfrm>
        </p:spPr>
        <p:txBody>
          <a:bodyPr/>
          <a:lstStyle/>
          <a:p>
            <a:r>
              <a:rPr lang="nl-NL" dirty="0"/>
              <a:t>Klas 2 </a:t>
            </a:r>
            <a:r>
              <a:rPr lang="nl-NL" dirty="0">
                <a:sym typeface="Wingdings" panose="05000000000000000000" pitchFamily="2" charset="2"/>
              </a:rPr>
              <a:t> 10 uur</a:t>
            </a:r>
            <a:endParaRPr lang="nl-NL" dirty="0"/>
          </a:p>
          <a:p>
            <a:pPr lvl="1"/>
            <a:r>
              <a:rPr lang="nl-NL" dirty="0"/>
              <a:t>Keuzedeel Presenteren, Promoten en Verkopen (D&amp;P)</a:t>
            </a:r>
          </a:p>
          <a:p>
            <a:pPr lvl="1"/>
            <a:r>
              <a:rPr lang="nl-NL" dirty="0"/>
              <a:t>Digitale Vaardigheden </a:t>
            </a:r>
          </a:p>
          <a:p>
            <a:pPr lvl="1"/>
            <a:r>
              <a:rPr lang="nl-NL" dirty="0"/>
              <a:t>Presentatie &amp; Styling</a:t>
            </a:r>
          </a:p>
          <a:p>
            <a:pPr lvl="1"/>
            <a:r>
              <a:rPr lang="nl-NL" dirty="0"/>
              <a:t>LOB</a:t>
            </a:r>
          </a:p>
          <a:p>
            <a:endParaRPr lang="nl-NL" dirty="0"/>
          </a:p>
          <a:p>
            <a:r>
              <a:rPr lang="nl-NL" dirty="0"/>
              <a:t>Klas 3 </a:t>
            </a:r>
            <a:r>
              <a:rPr lang="nl-NL" dirty="0">
                <a:sym typeface="Wingdings" panose="05000000000000000000" pitchFamily="2" charset="2"/>
              </a:rPr>
              <a:t> 14 uur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2 profieldelen (commercieel en secretarieel)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2 vaste keuzedelen (P&amp;S en webshop)</a:t>
            </a:r>
          </a:p>
          <a:p>
            <a:pPr marL="457200" lvl="1" indent="0">
              <a:buNone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EAD52DF1-8CEB-47EE-9DDB-478F528C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E81450A3-87C7-4C28-BD4F-CDCF35ED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83116F78-AEC7-4A5A-86E2-5CF0C876D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16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775DD76-F2DB-46DA-B76E-86ECFBB1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vernieuwd VMBO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7A94276-99FE-434B-9AE6-9D25787A4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945" y="1412776"/>
            <a:ext cx="8305800" cy="4536504"/>
          </a:xfrm>
        </p:spPr>
        <p:txBody>
          <a:bodyPr/>
          <a:lstStyle/>
          <a:p>
            <a:r>
              <a:rPr lang="nl-NL" dirty="0">
                <a:sym typeface="Wingdings" panose="05000000000000000000" pitchFamily="2" charset="2"/>
              </a:rPr>
              <a:t>Klas 4  16 uur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2 profieldelen (logistiek, administratie)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2 keuzedelen (marketing, officemanagement, ondernemen, evenementen)</a:t>
            </a:r>
          </a:p>
          <a:p>
            <a:pPr lvl="1"/>
            <a:endParaRPr lang="nl-NL" dirty="0">
              <a:sym typeface="Wingdings" panose="05000000000000000000" pitchFamily="2" charset="2"/>
            </a:endParaRPr>
          </a:p>
          <a:p>
            <a:pPr lvl="1"/>
            <a:r>
              <a:rPr lang="nl-NL" dirty="0">
                <a:sym typeface="Wingdings" panose="05000000000000000000" pitchFamily="2" charset="2"/>
              </a:rPr>
              <a:t>4 uur naar Drenthe College, aansluiten bij keuze naar richting</a:t>
            </a:r>
          </a:p>
          <a:p>
            <a:pPr lvl="1"/>
            <a:endParaRPr lang="nl-NL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EAD52DF1-8CEB-47EE-9DDB-478F528C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E81450A3-87C7-4C28-BD4F-CDCF35ED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83116F78-AEC7-4A5A-86E2-5CF0C876D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70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4080167-ACCF-4499-BC80-E78C1E2E9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Metadateren</a:t>
            </a:r>
            <a:r>
              <a:rPr lang="nl-NL" dirty="0"/>
              <a:t> met keuzedelen</a:t>
            </a:r>
          </a:p>
        </p:txBody>
      </p:sp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xmlns="" id="{289FBCFA-C649-4194-94CF-4AC3EB2966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278295"/>
              </p:ext>
            </p:extLst>
          </p:nvPr>
        </p:nvGraphicFramePr>
        <p:xfrm>
          <a:off x="383523" y="1543968"/>
          <a:ext cx="8291264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8364">
                  <a:extLst>
                    <a:ext uri="{9D8B030D-6E8A-4147-A177-3AD203B41FA5}">
                      <a16:colId xmlns:a16="http://schemas.microsoft.com/office/drawing/2014/main" xmlns="" val="2431134888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xmlns="" val="36807512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Profiel- en/of keuzedeel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Business College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9053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Commercieel +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Marketing I en 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9720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Administratie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Bedrijf &amp; Organisatie, Financiën, </a:t>
                      </a:r>
                      <a:r>
                        <a:rPr lang="nl-NL" dirty="0" err="1"/>
                        <a:t>Werknemerschap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6661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Onderzoek, Marketing 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9531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Evenementen (HBR)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Plannen en Organiseren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3631292"/>
                  </a:ext>
                </a:extLst>
              </a:tr>
            </a:tbl>
          </a:graphicData>
        </a:graphic>
      </p:graphicFrame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ED92859-48D0-46B6-8CBA-53303660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4C631F67-0BED-4744-BEAF-8F50A481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5E1178F8-DE70-4249-9C53-8908E99D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43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008525A-F402-4DA4-B428-279A3B61F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 gesprek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6B7BD86B-AABF-417C-9DAF-BB12AEC10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52600"/>
            <a:ext cx="8305800" cy="2252464"/>
          </a:xfrm>
        </p:spPr>
        <p:txBody>
          <a:bodyPr/>
          <a:lstStyle/>
          <a:p>
            <a:r>
              <a:rPr lang="nl-NL" dirty="0"/>
              <a:t>Welke connecties hebben jullie met de </a:t>
            </a:r>
            <a:r>
              <a:rPr lang="nl-NL" dirty="0" err="1"/>
              <a:t>ROC’s</a:t>
            </a:r>
            <a:r>
              <a:rPr lang="nl-NL" dirty="0"/>
              <a:t> in de regio?</a:t>
            </a:r>
          </a:p>
          <a:p>
            <a:endParaRPr lang="nl-NL" dirty="0"/>
          </a:p>
          <a:p>
            <a:r>
              <a:rPr lang="nl-NL" dirty="0"/>
              <a:t>Waar gaat goed? Waar loop je tegenaan?</a:t>
            </a:r>
          </a:p>
          <a:p>
            <a:endParaRPr lang="nl-NL" dirty="0"/>
          </a:p>
          <a:p>
            <a:r>
              <a:rPr lang="nl-NL" dirty="0"/>
              <a:t>Wat kun je elkaar meegeven?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FD00D8A7-860E-4E5C-AA53-736C25849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E9095D2-EA28-4D3D-B046-DA1DF84E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7E05F3B7-4D14-47B5-98CC-12B0BCFC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0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000" dirty="0"/>
              <a:t>Dr. Nassau College – locatie Penta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1000" y="1752600"/>
            <a:ext cx="8305800" cy="3429000"/>
          </a:xfrm>
        </p:spPr>
        <p:txBody>
          <a:bodyPr/>
          <a:lstStyle/>
          <a:p>
            <a:r>
              <a:rPr lang="nl-NL" sz="2400" dirty="0"/>
              <a:t>Basis- en </a:t>
            </a:r>
            <a:r>
              <a:rPr lang="nl-NL" sz="2400" dirty="0" err="1"/>
              <a:t>Kaderberoeps</a:t>
            </a:r>
            <a:r>
              <a:rPr lang="nl-NL" sz="2400" dirty="0"/>
              <a:t> (Vakcollege) </a:t>
            </a:r>
          </a:p>
          <a:p>
            <a:pPr lvl="1"/>
            <a:r>
              <a:rPr lang="nl-NL" sz="2400" dirty="0"/>
              <a:t>BWI</a:t>
            </a:r>
          </a:p>
          <a:p>
            <a:pPr lvl="1"/>
            <a:r>
              <a:rPr lang="nl-NL" sz="2400" dirty="0"/>
              <a:t>E&amp;O</a:t>
            </a:r>
          </a:p>
          <a:p>
            <a:pPr lvl="1"/>
            <a:r>
              <a:rPr lang="nl-NL" sz="2400" dirty="0"/>
              <a:t>HBR</a:t>
            </a:r>
          </a:p>
          <a:p>
            <a:pPr lvl="1"/>
            <a:r>
              <a:rPr lang="nl-NL" sz="2400" dirty="0"/>
              <a:t>PIE</a:t>
            </a:r>
          </a:p>
          <a:p>
            <a:pPr lvl="1"/>
            <a:r>
              <a:rPr lang="nl-NL" sz="2400" dirty="0"/>
              <a:t>Z&amp;W</a:t>
            </a:r>
          </a:p>
          <a:p>
            <a:pPr lvl="1"/>
            <a:endParaRPr lang="nl-NL" sz="2400" dirty="0"/>
          </a:p>
          <a:p>
            <a:r>
              <a:rPr lang="nl-NL" sz="2400" dirty="0"/>
              <a:t>Mavo </a:t>
            </a:r>
          </a:p>
          <a:p>
            <a:pPr lvl="1"/>
            <a:r>
              <a:rPr lang="nl-NL" sz="2400" dirty="0"/>
              <a:t>D&amp;P</a:t>
            </a:r>
          </a:p>
          <a:p>
            <a:endParaRPr lang="nl-NL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050" name="Picture 2" descr="Afbeeldingsresultaat voor dr. nassau college penta">
            <a:extLst>
              <a:ext uri="{FF2B5EF4-FFF2-40B4-BE49-F238E27FC236}">
                <a16:creationId xmlns:a16="http://schemas.microsoft.com/office/drawing/2014/main" xmlns="" id="{2C7187CD-BE26-49A9-BD90-20D22BFD1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348880"/>
            <a:ext cx="4243555" cy="2832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608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5795F3-6DAD-43F8-9F5B-71DE4F4C8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MBO’s</a:t>
            </a:r>
            <a:r>
              <a:rPr lang="nl-NL" dirty="0"/>
              <a:t> in de regio</a:t>
            </a:r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xmlns="" id="{C912B853-1CF7-4D82-BF50-3EA46027D6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6554" y="1196752"/>
            <a:ext cx="4752528" cy="5132209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3EDDC757-349A-4097-BCE0-624C29286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46411C59-AEA7-4EF2-80AC-85686AF91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96773EDB-A5AB-4B91-8C62-7305B7161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17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Vakcollege startte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3429000"/>
          </a:xfrm>
        </p:spPr>
        <p:txBody>
          <a:bodyPr/>
          <a:lstStyle/>
          <a:p>
            <a:endParaRPr lang="nl-NL" dirty="0"/>
          </a:p>
          <a:p>
            <a:r>
              <a:rPr lang="nl-NL" dirty="0"/>
              <a:t>Oriëntatie in klas 1</a:t>
            </a:r>
          </a:p>
          <a:p>
            <a:endParaRPr lang="nl-NL" dirty="0"/>
          </a:p>
          <a:p>
            <a:r>
              <a:rPr lang="nl-NL" dirty="0"/>
              <a:t>Start in klas 2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Examen in klas 3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Dus wat te doen in klas 4??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0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81CFC53-94ED-4987-81DB-541B5348E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Randvoorwaarden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40FDB586-FD4E-452E-9228-4772F3F68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Op bestuurlijk niveau </a:t>
            </a:r>
            <a:r>
              <a:rPr lang="nl-NL" dirty="0">
                <a:sym typeface="Wingdings" panose="05000000000000000000" pitchFamily="2" charset="2"/>
              </a:rPr>
              <a:t> gesprekken startten in 2013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Op projectniveau </a:t>
            </a:r>
            <a:r>
              <a:rPr lang="nl-NL" dirty="0">
                <a:sym typeface="Wingdings" panose="05000000000000000000" pitchFamily="2" charset="2"/>
              </a:rPr>
              <a:t> projectgroep(en) opgezet in 2013/2014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Op docentenniveau </a:t>
            </a:r>
            <a:r>
              <a:rPr lang="nl-NL" dirty="0">
                <a:sym typeface="Wingdings" panose="05000000000000000000" pitchFamily="2" charset="2"/>
              </a:rPr>
              <a:t> vanaf 2014</a:t>
            </a: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BB3D4F65-B5E3-4A6F-8189-2D911ECD4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BF1C192-55AA-4659-B84A-7421C1228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D91E087-ACDA-4900-9FFC-447D050C9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41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1FFED2D-13E5-4B3F-B398-FF260987F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Klinkt mooi, maar…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883CD95E-1F06-4E7D-A3E9-F5CC9E64A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Voor ons een must!</a:t>
            </a:r>
          </a:p>
          <a:p>
            <a:endParaRPr lang="nl-NL" dirty="0"/>
          </a:p>
          <a:p>
            <a:r>
              <a:rPr lang="nl-NL" dirty="0"/>
              <a:t>Wat doe je?</a:t>
            </a:r>
          </a:p>
          <a:p>
            <a:pPr lvl="1"/>
            <a:r>
              <a:rPr lang="nl-NL" dirty="0"/>
              <a:t>Verbreden</a:t>
            </a:r>
          </a:p>
          <a:p>
            <a:pPr lvl="1"/>
            <a:r>
              <a:rPr lang="nl-NL" dirty="0"/>
              <a:t>Verdiepen</a:t>
            </a:r>
          </a:p>
          <a:p>
            <a:pPr lvl="1"/>
            <a:r>
              <a:rPr lang="nl-NL" dirty="0"/>
              <a:t>Versnellen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77722E31-80B4-4E44-B007-B3706B8A6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EFD9ABC-24D0-4D7D-81DD-5C3B5FE59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BFB859D-F75A-4DBF-B6CB-388BC52A5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60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Business College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xmlns="" id="{7E76712B-1DBF-45B4-AA9C-95C1D38C0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Financiële beroepen </a:t>
            </a:r>
          </a:p>
          <a:p>
            <a:endParaRPr lang="nl-NL" dirty="0"/>
          </a:p>
          <a:p>
            <a:r>
              <a:rPr lang="nl-NL" dirty="0"/>
              <a:t>Secretariële beroepen </a:t>
            </a:r>
          </a:p>
          <a:p>
            <a:endParaRPr lang="nl-NL" dirty="0"/>
          </a:p>
          <a:p>
            <a:r>
              <a:rPr lang="nl-NL" dirty="0"/>
              <a:t>Verkoopspecialist / Ondernemer </a:t>
            </a:r>
            <a:r>
              <a:rPr lang="nl-NL" dirty="0" err="1"/>
              <a:t>retail</a:t>
            </a:r>
            <a:endParaRPr lang="nl-NL" dirty="0"/>
          </a:p>
          <a:p>
            <a:endParaRPr lang="nl-NL" dirty="0"/>
          </a:p>
          <a:p>
            <a:r>
              <a:rPr lang="nl-NL" dirty="0"/>
              <a:t>Marketing, communicatie en evenementen </a:t>
            </a:r>
          </a:p>
          <a:p>
            <a:endParaRPr lang="nl-NL" dirty="0"/>
          </a:p>
          <a:p>
            <a:r>
              <a:rPr lang="nl-NL" dirty="0"/>
              <a:t>(Juridische beroepen)</a:t>
            </a:r>
          </a:p>
        </p:txBody>
      </p:sp>
    </p:spTree>
    <p:extLst>
      <p:ext uri="{BB962C8B-B14F-4D97-AF65-F5344CB8AC3E}">
        <p14:creationId xmlns:p14="http://schemas.microsoft.com/office/powerpoint/2010/main" val="137090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hlinkClick r:id="rId2" action="ppaction://hlinkfile"/>
            <a:extLst>
              <a:ext uri="{FF2B5EF4-FFF2-40B4-BE49-F238E27FC236}">
                <a16:creationId xmlns:a16="http://schemas.microsoft.com/office/drawing/2014/main" xmlns="" id="{CD96B5FA-30CF-4A2F-8E9B-374C13B94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548680"/>
            <a:ext cx="6665848" cy="4641706"/>
          </a:xfrm>
          <a:prstGeom prst="rect">
            <a:avLst/>
          </a:prstGeom>
        </p:spPr>
      </p:pic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Nassau College Penta Assen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61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927304" cy="1143000"/>
          </a:xfrm>
        </p:spPr>
        <p:txBody>
          <a:bodyPr/>
          <a:lstStyle/>
          <a:p>
            <a:r>
              <a:rPr lang="nl-NL" dirty="0"/>
              <a:t>Ervaringen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TAAL!!</a:t>
            </a:r>
          </a:p>
          <a:p>
            <a:endParaRPr lang="nl-NL" dirty="0"/>
          </a:p>
          <a:p>
            <a:r>
              <a:rPr lang="nl-NL" dirty="0"/>
              <a:t>MBO-stof op Penta is algemene economie, geen praktijk!</a:t>
            </a:r>
          </a:p>
          <a:p>
            <a:endParaRPr lang="nl-NL" dirty="0"/>
          </a:p>
          <a:p>
            <a:r>
              <a:rPr lang="nl-NL" dirty="0"/>
              <a:t>Niet elke leerling is toe aan</a:t>
            </a:r>
          </a:p>
          <a:p>
            <a:pPr lvl="7"/>
            <a:r>
              <a:rPr lang="nl-NL" dirty="0"/>
              <a:t>Examen in klas 3</a:t>
            </a:r>
          </a:p>
          <a:p>
            <a:pPr lvl="7"/>
            <a:r>
              <a:rPr lang="nl-NL" dirty="0"/>
              <a:t>MBO-stof in klas 4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465D8-70CD-4B5A-BD6C-AA3DAA51E873}" type="datetime1">
              <a:rPr lang="en-US" smtClean="0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Dr. Nassau College Penta Assen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B5747-8B47-41E0-B07F-7BB41B3F973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6540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 Dr Nassau College Penta Assen">
  <a:themeElements>
    <a:clrScheme name="">
      <a:dk1>
        <a:srgbClr val="000000"/>
      </a:dk1>
      <a:lt1>
        <a:srgbClr val="FFFFFF"/>
      </a:lt1>
      <a:dk2>
        <a:srgbClr val="131313"/>
      </a:dk2>
      <a:lt2>
        <a:srgbClr val="767878"/>
      </a:lt2>
      <a:accent1>
        <a:srgbClr val="B93C7F"/>
      </a:accent1>
      <a:accent2>
        <a:srgbClr val="E07BA6"/>
      </a:accent2>
      <a:accent3>
        <a:srgbClr val="FFFFFF"/>
      </a:accent3>
      <a:accent4>
        <a:srgbClr val="000000"/>
      </a:accent4>
      <a:accent5>
        <a:srgbClr val="D9AFC0"/>
      </a:accent5>
      <a:accent6>
        <a:srgbClr val="CB6F96"/>
      </a:accent6>
      <a:hlink>
        <a:srgbClr val="B93C7F"/>
      </a:hlink>
      <a:folHlink>
        <a:srgbClr val="767878"/>
      </a:folHlink>
    </a:clrScheme>
    <a:fontScheme name="presentatie Dr Nassau College Penta Assen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esentatie Dr Nassau College Penta Assen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Dr Nassau College Penta Assen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Dr Nassau College Penta Asse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Dr Nassau College Penta Assen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Dr Nassau College Penta Assen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Dr Nassau College Penta Assen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Dr Nassau College Penta Assen</Template>
  <TotalTime>21340</TotalTime>
  <Words>386</Words>
  <Application>Microsoft Office PowerPoint</Application>
  <PresentationFormat>Diavoorstelling (4:3)</PresentationFormat>
  <Paragraphs>130</Paragraphs>
  <Slides>13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1" baseType="lpstr">
      <vt:lpstr>ＭＳ Ｐゴシック</vt:lpstr>
      <vt:lpstr>ＭＳ Ｐゴシック</vt:lpstr>
      <vt:lpstr>Arial</vt:lpstr>
      <vt:lpstr>Times</vt:lpstr>
      <vt:lpstr>Times New Roman</vt:lpstr>
      <vt:lpstr>Trebuchet MS</vt:lpstr>
      <vt:lpstr>Wingdings</vt:lpstr>
      <vt:lpstr>presentatie Dr Nassau College Penta Assen</vt:lpstr>
      <vt:lpstr>Doorlopende leerlijn VMBO - MBO</vt:lpstr>
      <vt:lpstr>Dr. Nassau College – locatie Penta</vt:lpstr>
      <vt:lpstr>MBO’s in de regio</vt:lpstr>
      <vt:lpstr>Het Vakcollege startte</vt:lpstr>
      <vt:lpstr>Randvoorwaarden</vt:lpstr>
      <vt:lpstr>Klinkt mooi, maar…</vt:lpstr>
      <vt:lpstr>Business College</vt:lpstr>
      <vt:lpstr>PowerPoint-presentatie</vt:lpstr>
      <vt:lpstr>Ervaringen</vt:lpstr>
      <vt:lpstr>Programma vernieuwd VMBO</vt:lpstr>
      <vt:lpstr>Programma vernieuwd VMBO</vt:lpstr>
      <vt:lpstr>Metadateren met keuzedelen</vt:lpstr>
      <vt:lpstr>In gesprek</vt:lpstr>
    </vt:vector>
  </TitlesOfParts>
  <Company>Dr. Nassau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Martijn Pakkert</cp:lastModifiedBy>
  <cp:revision>151</cp:revision>
  <cp:lastPrinted>2018-01-09T08:42:33Z</cp:lastPrinted>
  <dcterms:created xsi:type="dcterms:W3CDTF">2008-08-29T08:19:06Z</dcterms:created>
  <dcterms:modified xsi:type="dcterms:W3CDTF">2018-01-17T18:05:12Z</dcterms:modified>
</cp:coreProperties>
</file>