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7" r:id="rId1"/>
  </p:sldMasterIdLst>
  <p:notesMasterIdLst>
    <p:notesMasterId r:id="rId39"/>
  </p:notesMasterIdLst>
  <p:handoutMasterIdLst>
    <p:handoutMasterId r:id="rId40"/>
  </p:handoutMasterIdLst>
  <p:sldIdLst>
    <p:sldId id="257" r:id="rId2"/>
    <p:sldId id="274" r:id="rId3"/>
    <p:sldId id="324" r:id="rId4"/>
    <p:sldId id="353" r:id="rId5"/>
    <p:sldId id="354" r:id="rId6"/>
    <p:sldId id="355" r:id="rId7"/>
    <p:sldId id="356" r:id="rId8"/>
    <p:sldId id="357" r:id="rId9"/>
    <p:sldId id="319" r:id="rId10"/>
    <p:sldId id="325" r:id="rId11"/>
    <p:sldId id="326" r:id="rId12"/>
    <p:sldId id="327" r:id="rId13"/>
    <p:sldId id="328" r:id="rId14"/>
    <p:sldId id="329" r:id="rId15"/>
    <p:sldId id="330" r:id="rId16"/>
    <p:sldId id="331" r:id="rId17"/>
    <p:sldId id="332" r:id="rId18"/>
    <p:sldId id="333" r:id="rId19"/>
    <p:sldId id="334" r:id="rId20"/>
    <p:sldId id="335" r:id="rId21"/>
    <p:sldId id="336" r:id="rId22"/>
    <p:sldId id="337" r:id="rId23"/>
    <p:sldId id="338" r:id="rId24"/>
    <p:sldId id="339" r:id="rId25"/>
    <p:sldId id="340" r:id="rId26"/>
    <p:sldId id="341" r:id="rId27"/>
    <p:sldId id="342" r:id="rId28"/>
    <p:sldId id="343" r:id="rId29"/>
    <p:sldId id="344" r:id="rId30"/>
    <p:sldId id="345" r:id="rId31"/>
    <p:sldId id="346" r:id="rId32"/>
    <p:sldId id="347" r:id="rId33"/>
    <p:sldId id="348" r:id="rId34"/>
    <p:sldId id="349" r:id="rId35"/>
    <p:sldId id="350" r:id="rId36"/>
    <p:sldId id="351" r:id="rId37"/>
    <p:sldId id="352" r:id="rId38"/>
  </p:sldIdLst>
  <p:sldSz cx="9144000" cy="6858000" type="screen4x3"/>
  <p:notesSz cx="6797675" cy="9926638"/>
  <p:defaultTextStyle>
    <a:defPPr>
      <a:defRPr lang="nl-NL"/>
    </a:defPPr>
    <a:lvl1pPr algn="l" rtl="0" eaLnBrk="0" fontAlgn="base" hangingPunct="0">
      <a:spcBef>
        <a:spcPct val="0"/>
      </a:spcBef>
      <a:spcAft>
        <a:spcPct val="0"/>
      </a:spcAft>
      <a:defRPr kern="1200">
        <a:solidFill>
          <a:schemeClr val="tx1"/>
        </a:solidFill>
        <a:latin typeface="Tahoma" charset="0"/>
        <a:ea typeface="Arial" charset="0"/>
        <a:cs typeface="Arial" charset="0"/>
      </a:defRPr>
    </a:lvl1pPr>
    <a:lvl2pPr marL="457200" algn="l" rtl="0" eaLnBrk="0" fontAlgn="base" hangingPunct="0">
      <a:spcBef>
        <a:spcPct val="0"/>
      </a:spcBef>
      <a:spcAft>
        <a:spcPct val="0"/>
      </a:spcAft>
      <a:defRPr kern="1200">
        <a:solidFill>
          <a:schemeClr val="tx1"/>
        </a:solidFill>
        <a:latin typeface="Tahoma" charset="0"/>
        <a:ea typeface="Arial" charset="0"/>
        <a:cs typeface="Arial" charset="0"/>
      </a:defRPr>
    </a:lvl2pPr>
    <a:lvl3pPr marL="914400" algn="l" rtl="0" eaLnBrk="0" fontAlgn="base" hangingPunct="0">
      <a:spcBef>
        <a:spcPct val="0"/>
      </a:spcBef>
      <a:spcAft>
        <a:spcPct val="0"/>
      </a:spcAft>
      <a:defRPr kern="1200">
        <a:solidFill>
          <a:schemeClr val="tx1"/>
        </a:solidFill>
        <a:latin typeface="Tahoma" charset="0"/>
        <a:ea typeface="Arial" charset="0"/>
        <a:cs typeface="Arial" charset="0"/>
      </a:defRPr>
    </a:lvl3pPr>
    <a:lvl4pPr marL="1371600" algn="l" rtl="0" eaLnBrk="0" fontAlgn="base" hangingPunct="0">
      <a:spcBef>
        <a:spcPct val="0"/>
      </a:spcBef>
      <a:spcAft>
        <a:spcPct val="0"/>
      </a:spcAft>
      <a:defRPr kern="1200">
        <a:solidFill>
          <a:schemeClr val="tx1"/>
        </a:solidFill>
        <a:latin typeface="Tahoma" charset="0"/>
        <a:ea typeface="Arial" charset="0"/>
        <a:cs typeface="Arial" charset="0"/>
      </a:defRPr>
    </a:lvl4pPr>
    <a:lvl5pPr marL="1828800" algn="l" rtl="0" eaLnBrk="0" fontAlgn="base" hangingPunct="0">
      <a:spcBef>
        <a:spcPct val="0"/>
      </a:spcBef>
      <a:spcAft>
        <a:spcPct val="0"/>
      </a:spcAft>
      <a:defRPr kern="1200">
        <a:solidFill>
          <a:schemeClr val="tx1"/>
        </a:solidFill>
        <a:latin typeface="Tahoma" charset="0"/>
        <a:ea typeface="Arial" charset="0"/>
        <a:cs typeface="Arial" charset="0"/>
      </a:defRPr>
    </a:lvl5pPr>
    <a:lvl6pPr marL="2286000" algn="l" defTabSz="914400" rtl="0" eaLnBrk="1" latinLnBrk="0" hangingPunct="1">
      <a:defRPr kern="1200">
        <a:solidFill>
          <a:schemeClr val="tx1"/>
        </a:solidFill>
        <a:latin typeface="Tahoma" charset="0"/>
        <a:ea typeface="Arial" charset="0"/>
        <a:cs typeface="Arial" charset="0"/>
      </a:defRPr>
    </a:lvl6pPr>
    <a:lvl7pPr marL="2743200" algn="l" defTabSz="914400" rtl="0" eaLnBrk="1" latinLnBrk="0" hangingPunct="1">
      <a:defRPr kern="1200">
        <a:solidFill>
          <a:schemeClr val="tx1"/>
        </a:solidFill>
        <a:latin typeface="Tahoma" charset="0"/>
        <a:ea typeface="Arial" charset="0"/>
        <a:cs typeface="Arial" charset="0"/>
      </a:defRPr>
    </a:lvl7pPr>
    <a:lvl8pPr marL="3200400" algn="l" defTabSz="914400" rtl="0" eaLnBrk="1" latinLnBrk="0" hangingPunct="1">
      <a:defRPr kern="1200">
        <a:solidFill>
          <a:schemeClr val="tx1"/>
        </a:solidFill>
        <a:latin typeface="Tahoma" charset="0"/>
        <a:ea typeface="Arial" charset="0"/>
        <a:cs typeface="Arial" charset="0"/>
      </a:defRPr>
    </a:lvl8pPr>
    <a:lvl9pPr marL="3657600" algn="l" defTabSz="914400" rtl="0" eaLnBrk="1" latinLnBrk="0" hangingPunct="1">
      <a:defRPr kern="1200">
        <a:solidFill>
          <a:schemeClr val="tx1"/>
        </a:solidFill>
        <a:latin typeface="Tahoma" charset="0"/>
        <a:ea typeface="Arial" charset="0"/>
        <a:cs typeface="Arial"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9" autoAdjust="0"/>
    <p:restoredTop sz="94196" autoAdjust="0"/>
  </p:normalViewPr>
  <p:slideViewPr>
    <p:cSldViewPr>
      <p:cViewPr>
        <p:scale>
          <a:sx n="58" d="100"/>
          <a:sy n="58" d="100"/>
        </p:scale>
        <p:origin x="-1716" y="-33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2" d="100"/>
        <a:sy n="122" d="100"/>
      </p:scale>
      <p:origin x="0" y="106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46400" cy="496888"/>
          </a:xfrm>
          <a:prstGeom prst="rect">
            <a:avLst/>
          </a:prstGeom>
        </p:spPr>
        <p:txBody>
          <a:bodyPr vert="horz" lIns="91440" tIns="45720" rIns="91440" bIns="45720" rtlCol="0"/>
          <a:lstStyle>
            <a:lvl1pPr algn="l" eaLnBrk="1" hangingPunct="1">
              <a:defRPr sz="1200">
                <a:latin typeface="Tahoma" charset="0"/>
                <a:ea typeface="+mn-ea"/>
                <a:cs typeface="Arial" charset="0"/>
              </a:defRPr>
            </a:lvl1pPr>
          </a:lstStyle>
          <a:p>
            <a:pPr>
              <a:defRPr/>
            </a:pPr>
            <a:endParaRPr lang="nl-NL"/>
          </a:p>
        </p:txBody>
      </p:sp>
      <p:sp>
        <p:nvSpPr>
          <p:cNvPr id="3" name="Tijdelijke aanduiding voor datum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eaLnBrk="1" hangingPunct="1">
              <a:defRPr sz="1200">
                <a:latin typeface="Tahoma" charset="0"/>
                <a:ea typeface="+mn-ea"/>
                <a:cs typeface="Arial" charset="0"/>
              </a:defRPr>
            </a:lvl1pPr>
          </a:lstStyle>
          <a:p>
            <a:pPr>
              <a:defRPr/>
            </a:pPr>
            <a:fld id="{241F8B87-F3D6-C948-8F53-AA5AAD87AA13}" type="datetimeFigureOut">
              <a:rPr lang="nl-NL"/>
              <a:pPr>
                <a:defRPr/>
              </a:pPr>
              <a:t>21-3-2017</a:t>
            </a:fld>
            <a:endParaRPr lang="nl-NL"/>
          </a:p>
        </p:txBody>
      </p:sp>
      <p:sp>
        <p:nvSpPr>
          <p:cNvPr id="4" name="Tijdelijke aanduiding voor voettekst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eaLnBrk="1" hangingPunct="1">
              <a:defRPr sz="1200">
                <a:latin typeface="Tahoma" charset="0"/>
                <a:ea typeface="+mn-ea"/>
                <a:cs typeface="Arial" charset="0"/>
              </a:defRPr>
            </a:lvl1pPr>
          </a:lstStyle>
          <a:p>
            <a:pPr>
              <a:defRPr/>
            </a:pPr>
            <a:endParaRPr lang="nl-NL"/>
          </a:p>
        </p:txBody>
      </p:sp>
      <p:sp>
        <p:nvSpPr>
          <p:cNvPr id="5" name="Tijdelijke aanduiding voor dianummer 4"/>
          <p:cNvSpPr>
            <a:spLocks noGrp="1"/>
          </p:cNvSpPr>
          <p:nvPr>
            <p:ph type="sldNum" sz="quarter" idx="3"/>
          </p:nvPr>
        </p:nvSpPr>
        <p:spPr>
          <a:xfrm>
            <a:off x="3849688" y="9428163"/>
            <a:ext cx="2946400" cy="4968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46122D67-D430-6A4E-B0F9-4DD24911328C}" type="slidenum">
              <a:rPr lang="nl-NL" altLang="nl-NL"/>
              <a:pPr/>
              <a:t>‹nr.›</a:t>
            </a:fld>
            <a:endParaRPr lang="nl-NL" altLang="nl-NL"/>
          </a:p>
        </p:txBody>
      </p:sp>
    </p:spTree>
    <p:extLst>
      <p:ext uri="{BB962C8B-B14F-4D97-AF65-F5344CB8AC3E}">
        <p14:creationId xmlns:p14="http://schemas.microsoft.com/office/powerpoint/2010/main" val="3507548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46400" cy="496888"/>
          </a:xfrm>
          <a:prstGeom prst="rect">
            <a:avLst/>
          </a:prstGeom>
        </p:spPr>
        <p:txBody>
          <a:bodyPr vert="horz" lIns="91440" tIns="45720" rIns="91440" bIns="45720" rtlCol="0"/>
          <a:lstStyle>
            <a:lvl1pPr algn="l" eaLnBrk="1" hangingPunct="1">
              <a:defRPr sz="1200">
                <a:latin typeface="Tahoma" charset="0"/>
                <a:ea typeface="+mn-ea"/>
                <a:cs typeface="Arial" charset="0"/>
              </a:defRPr>
            </a:lvl1pPr>
          </a:lstStyle>
          <a:p>
            <a:pPr>
              <a:defRPr/>
            </a:pPr>
            <a:endParaRPr lang="nl-NL"/>
          </a:p>
        </p:txBody>
      </p:sp>
      <p:sp>
        <p:nvSpPr>
          <p:cNvPr id="3" name="Tijdelijke aanduiding voor datum 2"/>
          <p:cNvSpPr>
            <a:spLocks noGrp="1"/>
          </p:cNvSpPr>
          <p:nvPr>
            <p:ph type="dt" idx="1"/>
          </p:nvPr>
        </p:nvSpPr>
        <p:spPr>
          <a:xfrm>
            <a:off x="3849688" y="0"/>
            <a:ext cx="2946400" cy="496888"/>
          </a:xfrm>
          <a:prstGeom prst="rect">
            <a:avLst/>
          </a:prstGeom>
        </p:spPr>
        <p:txBody>
          <a:bodyPr vert="horz" lIns="91440" tIns="45720" rIns="91440" bIns="45720" rtlCol="0"/>
          <a:lstStyle>
            <a:lvl1pPr algn="r" eaLnBrk="1" hangingPunct="1">
              <a:defRPr sz="1200">
                <a:latin typeface="Tahoma" charset="0"/>
                <a:ea typeface="+mn-ea"/>
                <a:cs typeface="Arial" charset="0"/>
              </a:defRPr>
            </a:lvl1pPr>
          </a:lstStyle>
          <a:p>
            <a:pPr>
              <a:defRPr/>
            </a:pPr>
            <a:fld id="{BDD5AD43-6DE0-8444-9703-ED0A211DAB9D}" type="datetimeFigureOut">
              <a:rPr lang="nl-NL"/>
              <a:pPr>
                <a:defRPr/>
              </a:pPr>
              <a:t>21-3-2017</a:t>
            </a:fld>
            <a:endParaRPr lang="nl-NL"/>
          </a:p>
        </p:txBody>
      </p:sp>
      <p:sp>
        <p:nvSpPr>
          <p:cNvPr id="4" name="Tijdelijke aanduiding voor dia-afbeelding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nl-NL" noProof="0"/>
          </a:p>
        </p:txBody>
      </p:sp>
      <p:sp>
        <p:nvSpPr>
          <p:cNvPr id="5" name="Tijdelijke aanduiding voor notities 4"/>
          <p:cNvSpPr>
            <a:spLocks noGrp="1"/>
          </p:cNvSpPr>
          <p:nvPr>
            <p:ph type="body" sz="quarter" idx="3"/>
          </p:nvPr>
        </p:nvSpPr>
        <p:spPr>
          <a:xfrm>
            <a:off x="679450" y="4714875"/>
            <a:ext cx="5438775" cy="4467225"/>
          </a:xfrm>
          <a:prstGeom prst="rect">
            <a:avLst/>
          </a:prstGeom>
        </p:spPr>
        <p:txBody>
          <a:bodyPr vert="horz" lIns="91440" tIns="45720" rIns="91440" bIns="45720" rtlCol="0">
            <a:normAutofit/>
          </a:bodyPr>
          <a:lstStyle/>
          <a:p>
            <a:pPr lvl="0"/>
            <a:r>
              <a:rPr lang="nl-NL" noProof="0" smtClean="0"/>
              <a:t>Klik om de modelstijlen te bewerken</a:t>
            </a:r>
          </a:p>
          <a:p>
            <a:pPr lvl="1"/>
            <a:r>
              <a:rPr lang="nl-NL" noProof="0" smtClean="0"/>
              <a:t>Tweede niveau</a:t>
            </a:r>
          </a:p>
          <a:p>
            <a:pPr lvl="2"/>
            <a:r>
              <a:rPr lang="nl-NL" noProof="0" smtClean="0"/>
              <a:t>Derde niveau</a:t>
            </a:r>
          </a:p>
          <a:p>
            <a:pPr lvl="3"/>
            <a:r>
              <a:rPr lang="nl-NL" noProof="0" smtClean="0"/>
              <a:t>Vierde niveau</a:t>
            </a:r>
          </a:p>
          <a:p>
            <a:pPr lvl="4"/>
            <a:r>
              <a:rPr lang="nl-NL" noProof="0" smtClean="0"/>
              <a:t>Vijfde niveau</a:t>
            </a:r>
            <a:endParaRPr lang="nl-NL" noProof="0"/>
          </a:p>
        </p:txBody>
      </p:sp>
      <p:sp>
        <p:nvSpPr>
          <p:cNvPr id="6" name="Tijdelijke aanduiding voor voettekst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eaLnBrk="1" hangingPunct="1">
              <a:defRPr sz="1200">
                <a:latin typeface="Tahoma" charset="0"/>
                <a:ea typeface="+mn-ea"/>
                <a:cs typeface="Arial" charset="0"/>
              </a:defRPr>
            </a:lvl1pPr>
          </a:lstStyle>
          <a:p>
            <a:pPr>
              <a:defRPr/>
            </a:pPr>
            <a:endParaRPr lang="nl-NL"/>
          </a:p>
        </p:txBody>
      </p:sp>
      <p:sp>
        <p:nvSpPr>
          <p:cNvPr id="7" name="Tijdelijke aanduiding voor dianummer 6"/>
          <p:cNvSpPr>
            <a:spLocks noGrp="1"/>
          </p:cNvSpPr>
          <p:nvPr>
            <p:ph type="sldNum" sz="quarter" idx="5"/>
          </p:nvPr>
        </p:nvSpPr>
        <p:spPr>
          <a:xfrm>
            <a:off x="3849688" y="9428163"/>
            <a:ext cx="2946400" cy="4968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45C3E69A-49CE-2541-9099-33C38DC8C8B4}" type="slidenum">
              <a:rPr lang="nl-NL" altLang="nl-NL"/>
              <a:pPr/>
              <a:t>‹nr.›</a:t>
            </a:fld>
            <a:endParaRPr lang="nl-NL" altLang="nl-NL"/>
          </a:p>
        </p:txBody>
      </p:sp>
    </p:spTree>
    <p:extLst>
      <p:ext uri="{BB962C8B-B14F-4D97-AF65-F5344CB8AC3E}">
        <p14:creationId xmlns:p14="http://schemas.microsoft.com/office/powerpoint/2010/main" val="220821593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sp>
        <p:nvSpPr>
          <p:cNvPr id="34818" name="Rectangle 2"/>
          <p:cNvSpPr>
            <a:spLocks noGrp="1" noChangeArrowheads="1"/>
          </p:cNvSpPr>
          <p:nvPr>
            <p:ph type="ctrTitle" sz="quarter"/>
          </p:nvPr>
        </p:nvSpPr>
        <p:spPr>
          <a:xfrm>
            <a:off x="685800" y="1676400"/>
            <a:ext cx="7772400" cy="1828800"/>
          </a:xfrm>
        </p:spPr>
        <p:txBody>
          <a:bodyPr/>
          <a:lstStyle>
            <a:lvl1pPr>
              <a:defRPr/>
            </a:lvl1pPr>
          </a:lstStyle>
          <a:p>
            <a:r>
              <a:rPr lang="nl-NL"/>
              <a:t>Klik om het opmaakprofiel te bewerken</a:t>
            </a:r>
          </a:p>
        </p:txBody>
      </p:sp>
      <p:sp>
        <p:nvSpPr>
          <p:cNvPr id="34819" name="Rectangle 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nl-NL"/>
              <a:t>Klik om het opmaakprofiel van de modelondertitel te bewerken</a:t>
            </a:r>
          </a:p>
        </p:txBody>
      </p:sp>
      <p:sp>
        <p:nvSpPr>
          <p:cNvPr id="4" name="Rectangle 4"/>
          <p:cNvSpPr>
            <a:spLocks noGrp="1" noChangeArrowheads="1"/>
          </p:cNvSpPr>
          <p:nvPr>
            <p:ph type="dt" sz="quarter" idx="10"/>
          </p:nvPr>
        </p:nvSpPr>
        <p:spPr/>
        <p:txBody>
          <a:bodyPr/>
          <a:lstStyle>
            <a:lvl1pPr>
              <a:defRPr/>
            </a:lvl1pPr>
          </a:lstStyle>
          <a:p>
            <a:pPr>
              <a:defRPr/>
            </a:pPr>
            <a:fld id="{855AD09E-8F89-FC45-AFFF-287E914D85BE}" type="datetimeFigureOut">
              <a:rPr lang="nl-NL"/>
              <a:pPr>
                <a:defRPr/>
              </a:pPr>
              <a:t>21-3-2017</a:t>
            </a:fld>
            <a:endParaRPr lang="nl-NL"/>
          </a:p>
        </p:txBody>
      </p:sp>
      <p:sp>
        <p:nvSpPr>
          <p:cNvPr id="5" name="Rectangle 5"/>
          <p:cNvSpPr>
            <a:spLocks noGrp="1" noChangeArrowheads="1"/>
          </p:cNvSpPr>
          <p:nvPr>
            <p:ph type="ftr" sz="quarter" idx="11"/>
          </p:nvPr>
        </p:nvSpPr>
        <p:spPr/>
        <p:txBody>
          <a:bodyPr/>
          <a:lstStyle>
            <a:lvl1pPr>
              <a:defRPr/>
            </a:lvl1pPr>
          </a:lstStyle>
          <a:p>
            <a:pPr>
              <a:defRPr/>
            </a:pPr>
            <a:endParaRPr lang="nl-NL"/>
          </a:p>
        </p:txBody>
      </p:sp>
      <p:sp>
        <p:nvSpPr>
          <p:cNvPr id="6" name="Rectangle 6"/>
          <p:cNvSpPr>
            <a:spLocks noGrp="1" noChangeArrowheads="1"/>
          </p:cNvSpPr>
          <p:nvPr>
            <p:ph type="sldNum" sz="quarter" idx="12"/>
          </p:nvPr>
        </p:nvSpPr>
        <p:spPr/>
        <p:txBody>
          <a:bodyPr/>
          <a:lstStyle>
            <a:lvl1pPr>
              <a:defRPr/>
            </a:lvl1pPr>
          </a:lstStyle>
          <a:p>
            <a:fld id="{B2CCDD42-CE66-374B-9F86-F2CEFAEC21A6}" type="slidenum">
              <a:rPr lang="nl-NL" altLang="nl-NL"/>
              <a:pPr/>
              <a:t>‹nr.›</a:t>
            </a:fld>
            <a:endParaRPr lang="nl-NL" altLang="nl-NL"/>
          </a:p>
        </p:txBody>
      </p:sp>
    </p:spTree>
    <p:extLst>
      <p:ext uri="{BB962C8B-B14F-4D97-AF65-F5344CB8AC3E}">
        <p14:creationId xmlns:p14="http://schemas.microsoft.com/office/powerpoint/2010/main" val="17200180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Rectangle 4"/>
          <p:cNvSpPr>
            <a:spLocks noGrp="1" noChangeArrowheads="1"/>
          </p:cNvSpPr>
          <p:nvPr>
            <p:ph type="dt" sz="half" idx="10"/>
          </p:nvPr>
        </p:nvSpPr>
        <p:spPr>
          <a:ln/>
        </p:spPr>
        <p:txBody>
          <a:bodyPr/>
          <a:lstStyle>
            <a:lvl1pPr>
              <a:defRPr/>
            </a:lvl1pPr>
          </a:lstStyle>
          <a:p>
            <a:pPr>
              <a:defRPr/>
            </a:pPr>
            <a:fld id="{96D874B1-EF96-BD47-BC67-F39277FC6CB0}" type="datetimeFigureOut">
              <a:rPr lang="nl-NL"/>
              <a:pPr>
                <a:defRPr/>
              </a:pPr>
              <a:t>21-3-2017</a:t>
            </a:fld>
            <a:endParaRPr lang="nl-NL"/>
          </a:p>
        </p:txBody>
      </p:sp>
      <p:sp>
        <p:nvSpPr>
          <p:cNvPr id="5" name="Rectangle 5"/>
          <p:cNvSpPr>
            <a:spLocks noGrp="1" noChangeArrowheads="1"/>
          </p:cNvSpPr>
          <p:nvPr>
            <p:ph type="ftr" sz="quarter" idx="11"/>
          </p:nvPr>
        </p:nvSpPr>
        <p:spPr>
          <a:ln/>
        </p:spPr>
        <p:txBody>
          <a:bodyPr/>
          <a:lstStyle>
            <a:lvl1pPr>
              <a:defRPr/>
            </a:lvl1pPr>
          </a:lstStyle>
          <a:p>
            <a:pPr>
              <a:defRPr/>
            </a:pPr>
            <a:endParaRPr lang="nl-NL"/>
          </a:p>
        </p:txBody>
      </p:sp>
      <p:sp>
        <p:nvSpPr>
          <p:cNvPr id="6" name="Rectangle 6"/>
          <p:cNvSpPr>
            <a:spLocks noGrp="1" noChangeArrowheads="1"/>
          </p:cNvSpPr>
          <p:nvPr>
            <p:ph type="sldNum" sz="quarter" idx="12"/>
          </p:nvPr>
        </p:nvSpPr>
        <p:spPr>
          <a:ln/>
        </p:spPr>
        <p:txBody>
          <a:bodyPr/>
          <a:lstStyle>
            <a:lvl1pPr>
              <a:defRPr/>
            </a:lvl1pPr>
          </a:lstStyle>
          <a:p>
            <a:fld id="{17DC366C-66B3-FB4D-964C-729C2F2022FD}" type="slidenum">
              <a:rPr lang="nl-NL" altLang="nl-NL"/>
              <a:pPr/>
              <a:t>‹nr.›</a:t>
            </a:fld>
            <a:endParaRPr lang="nl-NL" altLang="nl-NL"/>
          </a:p>
        </p:txBody>
      </p:sp>
    </p:spTree>
    <p:extLst>
      <p:ext uri="{BB962C8B-B14F-4D97-AF65-F5344CB8AC3E}">
        <p14:creationId xmlns:p14="http://schemas.microsoft.com/office/powerpoint/2010/main" val="11770921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381000"/>
            <a:ext cx="2057400" cy="5715000"/>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381000"/>
            <a:ext cx="6019800" cy="5715000"/>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Rectangle 4"/>
          <p:cNvSpPr>
            <a:spLocks noGrp="1" noChangeArrowheads="1"/>
          </p:cNvSpPr>
          <p:nvPr>
            <p:ph type="dt" sz="half" idx="10"/>
          </p:nvPr>
        </p:nvSpPr>
        <p:spPr>
          <a:ln/>
        </p:spPr>
        <p:txBody>
          <a:bodyPr/>
          <a:lstStyle>
            <a:lvl1pPr>
              <a:defRPr/>
            </a:lvl1pPr>
          </a:lstStyle>
          <a:p>
            <a:pPr>
              <a:defRPr/>
            </a:pPr>
            <a:fld id="{F0D19112-D670-7D4D-BBF8-6AA89E621433}" type="datetimeFigureOut">
              <a:rPr lang="nl-NL"/>
              <a:pPr>
                <a:defRPr/>
              </a:pPr>
              <a:t>21-3-2017</a:t>
            </a:fld>
            <a:endParaRPr lang="nl-NL"/>
          </a:p>
        </p:txBody>
      </p:sp>
      <p:sp>
        <p:nvSpPr>
          <p:cNvPr id="5" name="Rectangle 5"/>
          <p:cNvSpPr>
            <a:spLocks noGrp="1" noChangeArrowheads="1"/>
          </p:cNvSpPr>
          <p:nvPr>
            <p:ph type="ftr" sz="quarter" idx="11"/>
          </p:nvPr>
        </p:nvSpPr>
        <p:spPr>
          <a:ln/>
        </p:spPr>
        <p:txBody>
          <a:bodyPr/>
          <a:lstStyle>
            <a:lvl1pPr>
              <a:defRPr/>
            </a:lvl1pPr>
          </a:lstStyle>
          <a:p>
            <a:pPr>
              <a:defRPr/>
            </a:pPr>
            <a:endParaRPr lang="nl-NL"/>
          </a:p>
        </p:txBody>
      </p:sp>
      <p:sp>
        <p:nvSpPr>
          <p:cNvPr id="6" name="Rectangle 6"/>
          <p:cNvSpPr>
            <a:spLocks noGrp="1" noChangeArrowheads="1"/>
          </p:cNvSpPr>
          <p:nvPr>
            <p:ph type="sldNum" sz="quarter" idx="12"/>
          </p:nvPr>
        </p:nvSpPr>
        <p:spPr>
          <a:ln/>
        </p:spPr>
        <p:txBody>
          <a:bodyPr/>
          <a:lstStyle>
            <a:lvl1pPr>
              <a:defRPr/>
            </a:lvl1pPr>
          </a:lstStyle>
          <a:p>
            <a:fld id="{9E7DE628-49C4-974E-956E-6C37ADC5BF5C}" type="slidenum">
              <a:rPr lang="nl-NL" altLang="nl-NL"/>
              <a:pPr/>
              <a:t>‹nr.›</a:t>
            </a:fld>
            <a:endParaRPr lang="nl-NL" altLang="nl-NL"/>
          </a:p>
        </p:txBody>
      </p:sp>
    </p:spTree>
    <p:extLst>
      <p:ext uri="{BB962C8B-B14F-4D97-AF65-F5344CB8AC3E}">
        <p14:creationId xmlns:p14="http://schemas.microsoft.com/office/powerpoint/2010/main" val="7676357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4" name="Rechthoek 3"/>
          <p:cNvSpPr/>
          <p:nvPr userDrawn="1"/>
        </p:nvSpPr>
        <p:spPr>
          <a:xfrm>
            <a:off x="250825" y="1773238"/>
            <a:ext cx="8642350" cy="4824412"/>
          </a:xfrm>
          <a:prstGeom prst="rect">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nl-NL"/>
          </a:p>
        </p:txBody>
      </p:sp>
      <p:sp>
        <p:nvSpPr>
          <p:cNvPr id="5" name="Rechthoek 4"/>
          <p:cNvSpPr/>
          <p:nvPr userDrawn="1"/>
        </p:nvSpPr>
        <p:spPr>
          <a:xfrm>
            <a:off x="2051050" y="115888"/>
            <a:ext cx="6842125" cy="1441450"/>
          </a:xfrm>
          <a:prstGeom prst="rect">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nl-NL"/>
          </a:p>
        </p:txBody>
      </p:sp>
      <p:sp>
        <p:nvSpPr>
          <p:cNvPr id="2" name="Titel 1"/>
          <p:cNvSpPr>
            <a:spLocks noGrp="1"/>
          </p:cNvSpPr>
          <p:nvPr>
            <p:ph type="title"/>
          </p:nvPr>
        </p:nvSpPr>
        <p:spPr/>
        <p:txBody>
          <a:bodyPr/>
          <a:lstStyle>
            <a:lvl1pPr>
              <a:defRPr sz="2800" b="1">
                <a:solidFill>
                  <a:srgbClr val="002060"/>
                </a:solidFill>
                <a:effectLst/>
              </a:defRPr>
            </a:lvl1pPr>
          </a:lstStyle>
          <a:p>
            <a:r>
              <a:rPr lang="nl-NL" dirty="0" smtClean="0"/>
              <a:t>Klik om de stijl te bewerken</a:t>
            </a:r>
            <a:endParaRPr lang="nl-NL" dirty="0"/>
          </a:p>
        </p:txBody>
      </p:sp>
      <p:sp>
        <p:nvSpPr>
          <p:cNvPr id="3" name="Tijdelijke aanduiding voor inhoud 2"/>
          <p:cNvSpPr>
            <a:spLocks noGrp="1"/>
          </p:cNvSpPr>
          <p:nvPr>
            <p:ph idx="1"/>
          </p:nvPr>
        </p:nvSpPr>
        <p:spPr/>
        <p:txBody>
          <a:bodyPr/>
          <a:lstStyle>
            <a:lvl1pPr>
              <a:defRPr sz="2800">
                <a:effectLst/>
              </a:defRPr>
            </a:lvl1pPr>
            <a:lvl2pPr>
              <a:defRPr sz="2400">
                <a:effectLst/>
              </a:defRPr>
            </a:lvl2pPr>
            <a:lvl3pPr>
              <a:defRPr sz="2000">
                <a:effectLst/>
              </a:defRPr>
            </a:lvl3pPr>
            <a:lvl4pPr>
              <a:defRPr sz="1800">
                <a:effectLst/>
              </a:defRPr>
            </a:lvl4pPr>
            <a:lvl5pPr>
              <a:defRPr sz="1800">
                <a:effectLst/>
              </a:defRPr>
            </a:lvl5pPr>
          </a:lstStyle>
          <a:p>
            <a:pPr lvl="0"/>
            <a:r>
              <a:rPr lang="nl-NL" dirty="0" smtClean="0"/>
              <a:t>Klik om de modelstijlen te bewerken</a:t>
            </a:r>
          </a:p>
          <a:p>
            <a:pPr lvl="1"/>
            <a:r>
              <a:rPr lang="nl-NL" dirty="0" smtClean="0"/>
              <a:t>Tweede niveau</a:t>
            </a:r>
          </a:p>
          <a:p>
            <a:pPr lvl="2"/>
            <a:r>
              <a:rPr lang="nl-NL" dirty="0" smtClean="0"/>
              <a:t>Derde niveau</a:t>
            </a:r>
          </a:p>
          <a:p>
            <a:pPr lvl="3"/>
            <a:r>
              <a:rPr lang="nl-NL" dirty="0" smtClean="0"/>
              <a:t>Vierde niveau</a:t>
            </a:r>
          </a:p>
          <a:p>
            <a:pPr lvl="4"/>
            <a:r>
              <a:rPr lang="nl-NL" dirty="0" smtClean="0"/>
              <a:t>Vijfde niveau</a:t>
            </a:r>
            <a:endParaRPr lang="nl-NL" dirty="0"/>
          </a:p>
        </p:txBody>
      </p:sp>
      <p:sp>
        <p:nvSpPr>
          <p:cNvPr id="6" name="Rectangle 4"/>
          <p:cNvSpPr>
            <a:spLocks noGrp="1" noChangeArrowheads="1"/>
          </p:cNvSpPr>
          <p:nvPr>
            <p:ph type="dt" sz="half" idx="10"/>
          </p:nvPr>
        </p:nvSpPr>
        <p:spPr/>
        <p:txBody>
          <a:bodyPr/>
          <a:lstStyle>
            <a:lvl1pPr>
              <a:defRPr/>
            </a:lvl1pPr>
          </a:lstStyle>
          <a:p>
            <a:pPr>
              <a:defRPr/>
            </a:pPr>
            <a:fld id="{B2A6C0C9-F747-4F43-8F56-BE958C38A378}" type="datetimeFigureOut">
              <a:rPr lang="nl-NL"/>
              <a:pPr>
                <a:defRPr/>
              </a:pPr>
              <a:t>21-3-2017</a:t>
            </a:fld>
            <a:endParaRPr lang="nl-NL"/>
          </a:p>
        </p:txBody>
      </p:sp>
      <p:sp>
        <p:nvSpPr>
          <p:cNvPr id="7" name="Rectangle 5"/>
          <p:cNvSpPr>
            <a:spLocks noGrp="1" noChangeArrowheads="1"/>
          </p:cNvSpPr>
          <p:nvPr>
            <p:ph type="ftr" sz="quarter" idx="11"/>
          </p:nvPr>
        </p:nvSpPr>
        <p:spPr/>
        <p:txBody>
          <a:bodyPr/>
          <a:lstStyle>
            <a:lvl1pPr>
              <a:defRPr/>
            </a:lvl1pPr>
          </a:lstStyle>
          <a:p>
            <a:pPr>
              <a:defRPr/>
            </a:pPr>
            <a:endParaRPr lang="nl-NL"/>
          </a:p>
        </p:txBody>
      </p:sp>
      <p:sp>
        <p:nvSpPr>
          <p:cNvPr id="8" name="Rectangle 6"/>
          <p:cNvSpPr>
            <a:spLocks noGrp="1" noChangeArrowheads="1"/>
          </p:cNvSpPr>
          <p:nvPr>
            <p:ph type="sldNum" sz="quarter" idx="12"/>
          </p:nvPr>
        </p:nvSpPr>
        <p:spPr/>
        <p:txBody>
          <a:bodyPr/>
          <a:lstStyle>
            <a:lvl1pPr>
              <a:defRPr/>
            </a:lvl1pPr>
          </a:lstStyle>
          <a:p>
            <a:fld id="{6117E07D-4A45-3846-8E92-5CEE904E74C0}" type="slidenum">
              <a:rPr lang="nl-NL" altLang="nl-NL"/>
              <a:pPr/>
              <a:t>‹nr.›</a:t>
            </a:fld>
            <a:endParaRPr lang="nl-NL" altLang="nl-NL"/>
          </a:p>
        </p:txBody>
      </p:sp>
    </p:spTree>
    <p:extLst>
      <p:ext uri="{BB962C8B-B14F-4D97-AF65-F5344CB8AC3E}">
        <p14:creationId xmlns:p14="http://schemas.microsoft.com/office/powerpoint/2010/main" val="10654730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nl-NL" smtClean="0"/>
              <a:t>Klik om de modelstijlen te bewerken</a:t>
            </a:r>
          </a:p>
        </p:txBody>
      </p:sp>
      <p:sp>
        <p:nvSpPr>
          <p:cNvPr id="4" name="Rectangle 4"/>
          <p:cNvSpPr>
            <a:spLocks noGrp="1" noChangeArrowheads="1"/>
          </p:cNvSpPr>
          <p:nvPr>
            <p:ph type="dt" sz="half" idx="10"/>
          </p:nvPr>
        </p:nvSpPr>
        <p:spPr>
          <a:ln/>
        </p:spPr>
        <p:txBody>
          <a:bodyPr/>
          <a:lstStyle>
            <a:lvl1pPr>
              <a:defRPr/>
            </a:lvl1pPr>
          </a:lstStyle>
          <a:p>
            <a:pPr>
              <a:defRPr/>
            </a:pPr>
            <a:fld id="{E32A82AC-5B0E-684C-B542-FDAB50A0249C}" type="datetimeFigureOut">
              <a:rPr lang="nl-NL"/>
              <a:pPr>
                <a:defRPr/>
              </a:pPr>
              <a:t>21-3-2017</a:t>
            </a:fld>
            <a:endParaRPr lang="nl-NL"/>
          </a:p>
        </p:txBody>
      </p:sp>
      <p:sp>
        <p:nvSpPr>
          <p:cNvPr id="5" name="Rectangle 5"/>
          <p:cNvSpPr>
            <a:spLocks noGrp="1" noChangeArrowheads="1"/>
          </p:cNvSpPr>
          <p:nvPr>
            <p:ph type="ftr" sz="quarter" idx="11"/>
          </p:nvPr>
        </p:nvSpPr>
        <p:spPr>
          <a:ln/>
        </p:spPr>
        <p:txBody>
          <a:bodyPr/>
          <a:lstStyle>
            <a:lvl1pPr>
              <a:defRPr/>
            </a:lvl1pPr>
          </a:lstStyle>
          <a:p>
            <a:pPr>
              <a:defRPr/>
            </a:pPr>
            <a:endParaRPr lang="nl-NL"/>
          </a:p>
        </p:txBody>
      </p:sp>
      <p:sp>
        <p:nvSpPr>
          <p:cNvPr id="6" name="Rectangle 6"/>
          <p:cNvSpPr>
            <a:spLocks noGrp="1" noChangeArrowheads="1"/>
          </p:cNvSpPr>
          <p:nvPr>
            <p:ph type="sldNum" sz="quarter" idx="12"/>
          </p:nvPr>
        </p:nvSpPr>
        <p:spPr>
          <a:ln/>
        </p:spPr>
        <p:txBody>
          <a:bodyPr/>
          <a:lstStyle>
            <a:lvl1pPr>
              <a:defRPr/>
            </a:lvl1pPr>
          </a:lstStyle>
          <a:p>
            <a:fld id="{063955F2-5132-9147-917F-92222F72E09D}" type="slidenum">
              <a:rPr lang="nl-NL" altLang="nl-NL"/>
              <a:pPr/>
              <a:t>‹nr.›</a:t>
            </a:fld>
            <a:endParaRPr lang="nl-NL" altLang="nl-NL"/>
          </a:p>
        </p:txBody>
      </p:sp>
    </p:spTree>
    <p:extLst>
      <p:ext uri="{BB962C8B-B14F-4D97-AF65-F5344CB8AC3E}">
        <p14:creationId xmlns:p14="http://schemas.microsoft.com/office/powerpoint/2010/main" val="5109823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Rectangle 4"/>
          <p:cNvSpPr>
            <a:spLocks noGrp="1" noChangeArrowheads="1"/>
          </p:cNvSpPr>
          <p:nvPr>
            <p:ph type="dt" sz="half" idx="10"/>
          </p:nvPr>
        </p:nvSpPr>
        <p:spPr>
          <a:ln/>
        </p:spPr>
        <p:txBody>
          <a:bodyPr/>
          <a:lstStyle>
            <a:lvl1pPr>
              <a:defRPr/>
            </a:lvl1pPr>
          </a:lstStyle>
          <a:p>
            <a:pPr>
              <a:defRPr/>
            </a:pPr>
            <a:fld id="{BBA1FAB0-05FE-6547-A81B-B4F3258CAF4A}" type="datetimeFigureOut">
              <a:rPr lang="nl-NL"/>
              <a:pPr>
                <a:defRPr/>
              </a:pPr>
              <a:t>21-3-2017</a:t>
            </a:fld>
            <a:endParaRPr lang="nl-NL"/>
          </a:p>
        </p:txBody>
      </p:sp>
      <p:sp>
        <p:nvSpPr>
          <p:cNvPr id="6" name="Rectangle 5"/>
          <p:cNvSpPr>
            <a:spLocks noGrp="1" noChangeArrowheads="1"/>
          </p:cNvSpPr>
          <p:nvPr>
            <p:ph type="ftr" sz="quarter" idx="11"/>
          </p:nvPr>
        </p:nvSpPr>
        <p:spPr>
          <a:ln/>
        </p:spPr>
        <p:txBody>
          <a:bodyPr/>
          <a:lstStyle>
            <a:lvl1pPr>
              <a:defRPr/>
            </a:lvl1pPr>
          </a:lstStyle>
          <a:p>
            <a:pPr>
              <a:defRPr/>
            </a:pPr>
            <a:endParaRPr lang="nl-NL"/>
          </a:p>
        </p:txBody>
      </p:sp>
      <p:sp>
        <p:nvSpPr>
          <p:cNvPr id="7" name="Rectangle 6"/>
          <p:cNvSpPr>
            <a:spLocks noGrp="1" noChangeArrowheads="1"/>
          </p:cNvSpPr>
          <p:nvPr>
            <p:ph type="sldNum" sz="quarter" idx="12"/>
          </p:nvPr>
        </p:nvSpPr>
        <p:spPr>
          <a:ln/>
        </p:spPr>
        <p:txBody>
          <a:bodyPr/>
          <a:lstStyle>
            <a:lvl1pPr>
              <a:defRPr/>
            </a:lvl1pPr>
          </a:lstStyle>
          <a:p>
            <a:fld id="{D47E8EF0-074F-7C42-9390-8B7E42D80C8A}" type="slidenum">
              <a:rPr lang="nl-NL" altLang="nl-NL"/>
              <a:pPr/>
              <a:t>‹nr.›</a:t>
            </a:fld>
            <a:endParaRPr lang="nl-NL" altLang="nl-NL"/>
          </a:p>
        </p:txBody>
      </p:sp>
    </p:spTree>
    <p:extLst>
      <p:ext uri="{BB962C8B-B14F-4D97-AF65-F5344CB8AC3E}">
        <p14:creationId xmlns:p14="http://schemas.microsoft.com/office/powerpoint/2010/main" val="2932520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Rectangle 4"/>
          <p:cNvSpPr>
            <a:spLocks noGrp="1" noChangeArrowheads="1"/>
          </p:cNvSpPr>
          <p:nvPr>
            <p:ph type="dt" sz="half" idx="10"/>
          </p:nvPr>
        </p:nvSpPr>
        <p:spPr>
          <a:ln/>
        </p:spPr>
        <p:txBody>
          <a:bodyPr/>
          <a:lstStyle>
            <a:lvl1pPr>
              <a:defRPr/>
            </a:lvl1pPr>
          </a:lstStyle>
          <a:p>
            <a:pPr>
              <a:defRPr/>
            </a:pPr>
            <a:fld id="{B3584E15-7307-9744-B08D-7C5DB3F7442B}" type="datetimeFigureOut">
              <a:rPr lang="nl-NL"/>
              <a:pPr>
                <a:defRPr/>
              </a:pPr>
              <a:t>21-3-2017</a:t>
            </a:fld>
            <a:endParaRPr lang="nl-NL"/>
          </a:p>
        </p:txBody>
      </p:sp>
      <p:sp>
        <p:nvSpPr>
          <p:cNvPr id="8" name="Rectangle 5"/>
          <p:cNvSpPr>
            <a:spLocks noGrp="1" noChangeArrowheads="1"/>
          </p:cNvSpPr>
          <p:nvPr>
            <p:ph type="ftr" sz="quarter" idx="11"/>
          </p:nvPr>
        </p:nvSpPr>
        <p:spPr>
          <a:ln/>
        </p:spPr>
        <p:txBody>
          <a:bodyPr/>
          <a:lstStyle>
            <a:lvl1pPr>
              <a:defRPr/>
            </a:lvl1pPr>
          </a:lstStyle>
          <a:p>
            <a:pPr>
              <a:defRPr/>
            </a:pPr>
            <a:endParaRPr lang="nl-NL"/>
          </a:p>
        </p:txBody>
      </p:sp>
      <p:sp>
        <p:nvSpPr>
          <p:cNvPr id="9" name="Rectangle 6"/>
          <p:cNvSpPr>
            <a:spLocks noGrp="1" noChangeArrowheads="1"/>
          </p:cNvSpPr>
          <p:nvPr>
            <p:ph type="sldNum" sz="quarter" idx="12"/>
          </p:nvPr>
        </p:nvSpPr>
        <p:spPr>
          <a:ln/>
        </p:spPr>
        <p:txBody>
          <a:bodyPr/>
          <a:lstStyle>
            <a:lvl1pPr>
              <a:defRPr/>
            </a:lvl1pPr>
          </a:lstStyle>
          <a:p>
            <a:fld id="{33B25BC5-23FE-414E-A096-CEEA1E6AA2F7}" type="slidenum">
              <a:rPr lang="nl-NL" altLang="nl-NL"/>
              <a:pPr/>
              <a:t>‹nr.›</a:t>
            </a:fld>
            <a:endParaRPr lang="nl-NL" altLang="nl-NL"/>
          </a:p>
        </p:txBody>
      </p:sp>
    </p:spTree>
    <p:extLst>
      <p:ext uri="{BB962C8B-B14F-4D97-AF65-F5344CB8AC3E}">
        <p14:creationId xmlns:p14="http://schemas.microsoft.com/office/powerpoint/2010/main" val="2130244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Rectangle 4"/>
          <p:cNvSpPr>
            <a:spLocks noGrp="1" noChangeArrowheads="1"/>
          </p:cNvSpPr>
          <p:nvPr>
            <p:ph type="dt" sz="half" idx="10"/>
          </p:nvPr>
        </p:nvSpPr>
        <p:spPr>
          <a:ln/>
        </p:spPr>
        <p:txBody>
          <a:bodyPr/>
          <a:lstStyle>
            <a:lvl1pPr>
              <a:defRPr/>
            </a:lvl1pPr>
          </a:lstStyle>
          <a:p>
            <a:pPr>
              <a:defRPr/>
            </a:pPr>
            <a:fld id="{F381A218-546C-BD47-9DCA-B01863FCAD6C}" type="datetimeFigureOut">
              <a:rPr lang="nl-NL"/>
              <a:pPr>
                <a:defRPr/>
              </a:pPr>
              <a:t>21-3-2017</a:t>
            </a:fld>
            <a:endParaRPr lang="nl-NL"/>
          </a:p>
        </p:txBody>
      </p:sp>
      <p:sp>
        <p:nvSpPr>
          <p:cNvPr id="4" name="Rectangle 5"/>
          <p:cNvSpPr>
            <a:spLocks noGrp="1" noChangeArrowheads="1"/>
          </p:cNvSpPr>
          <p:nvPr>
            <p:ph type="ftr" sz="quarter" idx="11"/>
          </p:nvPr>
        </p:nvSpPr>
        <p:spPr>
          <a:ln/>
        </p:spPr>
        <p:txBody>
          <a:bodyPr/>
          <a:lstStyle>
            <a:lvl1pPr>
              <a:defRPr/>
            </a:lvl1pPr>
          </a:lstStyle>
          <a:p>
            <a:pPr>
              <a:defRPr/>
            </a:pPr>
            <a:endParaRPr lang="nl-NL"/>
          </a:p>
        </p:txBody>
      </p:sp>
      <p:sp>
        <p:nvSpPr>
          <p:cNvPr id="5" name="Rectangle 6"/>
          <p:cNvSpPr>
            <a:spLocks noGrp="1" noChangeArrowheads="1"/>
          </p:cNvSpPr>
          <p:nvPr>
            <p:ph type="sldNum" sz="quarter" idx="12"/>
          </p:nvPr>
        </p:nvSpPr>
        <p:spPr>
          <a:ln/>
        </p:spPr>
        <p:txBody>
          <a:bodyPr/>
          <a:lstStyle>
            <a:lvl1pPr>
              <a:defRPr/>
            </a:lvl1pPr>
          </a:lstStyle>
          <a:p>
            <a:fld id="{F32A46D3-E0C9-0A49-B431-AC7B278961ED}" type="slidenum">
              <a:rPr lang="nl-NL" altLang="nl-NL"/>
              <a:pPr/>
              <a:t>‹nr.›</a:t>
            </a:fld>
            <a:endParaRPr lang="nl-NL" altLang="nl-NL"/>
          </a:p>
        </p:txBody>
      </p:sp>
    </p:spTree>
    <p:extLst>
      <p:ext uri="{BB962C8B-B14F-4D97-AF65-F5344CB8AC3E}">
        <p14:creationId xmlns:p14="http://schemas.microsoft.com/office/powerpoint/2010/main" val="4460865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0BFB5BF3-AF71-C046-8286-35B7D06999E9}" type="datetimeFigureOut">
              <a:rPr lang="nl-NL"/>
              <a:pPr>
                <a:defRPr/>
              </a:pPr>
              <a:t>21-3-2017</a:t>
            </a:fld>
            <a:endParaRPr lang="nl-NL"/>
          </a:p>
        </p:txBody>
      </p:sp>
      <p:sp>
        <p:nvSpPr>
          <p:cNvPr id="3" name="Rectangle 5"/>
          <p:cNvSpPr>
            <a:spLocks noGrp="1" noChangeArrowheads="1"/>
          </p:cNvSpPr>
          <p:nvPr>
            <p:ph type="ftr" sz="quarter" idx="11"/>
          </p:nvPr>
        </p:nvSpPr>
        <p:spPr>
          <a:ln/>
        </p:spPr>
        <p:txBody>
          <a:bodyPr/>
          <a:lstStyle>
            <a:lvl1pPr>
              <a:defRPr/>
            </a:lvl1pPr>
          </a:lstStyle>
          <a:p>
            <a:pPr>
              <a:defRPr/>
            </a:pPr>
            <a:endParaRPr lang="nl-NL"/>
          </a:p>
        </p:txBody>
      </p:sp>
      <p:sp>
        <p:nvSpPr>
          <p:cNvPr id="4" name="Rectangle 6"/>
          <p:cNvSpPr>
            <a:spLocks noGrp="1" noChangeArrowheads="1"/>
          </p:cNvSpPr>
          <p:nvPr>
            <p:ph type="sldNum" sz="quarter" idx="12"/>
          </p:nvPr>
        </p:nvSpPr>
        <p:spPr>
          <a:ln/>
        </p:spPr>
        <p:txBody>
          <a:bodyPr/>
          <a:lstStyle>
            <a:lvl1pPr>
              <a:defRPr/>
            </a:lvl1pPr>
          </a:lstStyle>
          <a:p>
            <a:fld id="{BE34A2BA-0246-234B-A0C6-0963461DE3DE}" type="slidenum">
              <a:rPr lang="nl-NL" altLang="nl-NL"/>
              <a:pPr/>
              <a:t>‹nr.›</a:t>
            </a:fld>
            <a:endParaRPr lang="nl-NL" altLang="nl-NL"/>
          </a:p>
        </p:txBody>
      </p:sp>
    </p:spTree>
    <p:extLst>
      <p:ext uri="{BB962C8B-B14F-4D97-AF65-F5344CB8AC3E}">
        <p14:creationId xmlns:p14="http://schemas.microsoft.com/office/powerpoint/2010/main" val="5112173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Rectangle 4"/>
          <p:cNvSpPr>
            <a:spLocks noGrp="1" noChangeArrowheads="1"/>
          </p:cNvSpPr>
          <p:nvPr>
            <p:ph type="dt" sz="half" idx="10"/>
          </p:nvPr>
        </p:nvSpPr>
        <p:spPr>
          <a:ln/>
        </p:spPr>
        <p:txBody>
          <a:bodyPr/>
          <a:lstStyle>
            <a:lvl1pPr>
              <a:defRPr/>
            </a:lvl1pPr>
          </a:lstStyle>
          <a:p>
            <a:pPr>
              <a:defRPr/>
            </a:pPr>
            <a:fld id="{20539257-F6CE-2E47-A7EC-0AC0B5DCBFA0}" type="datetimeFigureOut">
              <a:rPr lang="nl-NL"/>
              <a:pPr>
                <a:defRPr/>
              </a:pPr>
              <a:t>21-3-2017</a:t>
            </a:fld>
            <a:endParaRPr lang="nl-NL"/>
          </a:p>
        </p:txBody>
      </p:sp>
      <p:sp>
        <p:nvSpPr>
          <p:cNvPr id="6" name="Rectangle 5"/>
          <p:cNvSpPr>
            <a:spLocks noGrp="1" noChangeArrowheads="1"/>
          </p:cNvSpPr>
          <p:nvPr>
            <p:ph type="ftr" sz="quarter" idx="11"/>
          </p:nvPr>
        </p:nvSpPr>
        <p:spPr>
          <a:ln/>
        </p:spPr>
        <p:txBody>
          <a:bodyPr/>
          <a:lstStyle>
            <a:lvl1pPr>
              <a:defRPr/>
            </a:lvl1pPr>
          </a:lstStyle>
          <a:p>
            <a:pPr>
              <a:defRPr/>
            </a:pPr>
            <a:endParaRPr lang="nl-NL"/>
          </a:p>
        </p:txBody>
      </p:sp>
      <p:sp>
        <p:nvSpPr>
          <p:cNvPr id="7" name="Rectangle 6"/>
          <p:cNvSpPr>
            <a:spLocks noGrp="1" noChangeArrowheads="1"/>
          </p:cNvSpPr>
          <p:nvPr>
            <p:ph type="sldNum" sz="quarter" idx="12"/>
          </p:nvPr>
        </p:nvSpPr>
        <p:spPr>
          <a:ln/>
        </p:spPr>
        <p:txBody>
          <a:bodyPr/>
          <a:lstStyle>
            <a:lvl1pPr>
              <a:defRPr/>
            </a:lvl1pPr>
          </a:lstStyle>
          <a:p>
            <a:fld id="{6A655497-2BE6-2D46-8C7A-BDEC8AD6BFCF}" type="slidenum">
              <a:rPr lang="nl-NL" altLang="nl-NL"/>
              <a:pPr/>
              <a:t>‹nr.›</a:t>
            </a:fld>
            <a:endParaRPr lang="nl-NL" altLang="nl-NL"/>
          </a:p>
        </p:txBody>
      </p:sp>
    </p:spTree>
    <p:extLst>
      <p:ext uri="{BB962C8B-B14F-4D97-AF65-F5344CB8AC3E}">
        <p14:creationId xmlns:p14="http://schemas.microsoft.com/office/powerpoint/2010/main" val="20956823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nl-NL" noProof="0" smtClean="0"/>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Rectangle 4"/>
          <p:cNvSpPr>
            <a:spLocks noGrp="1" noChangeArrowheads="1"/>
          </p:cNvSpPr>
          <p:nvPr>
            <p:ph type="dt" sz="half" idx="10"/>
          </p:nvPr>
        </p:nvSpPr>
        <p:spPr>
          <a:ln/>
        </p:spPr>
        <p:txBody>
          <a:bodyPr/>
          <a:lstStyle>
            <a:lvl1pPr>
              <a:defRPr/>
            </a:lvl1pPr>
          </a:lstStyle>
          <a:p>
            <a:pPr>
              <a:defRPr/>
            </a:pPr>
            <a:fld id="{26A9E412-C774-704D-9B79-EF9046FA3A56}" type="datetimeFigureOut">
              <a:rPr lang="nl-NL"/>
              <a:pPr>
                <a:defRPr/>
              </a:pPr>
              <a:t>21-3-2017</a:t>
            </a:fld>
            <a:endParaRPr lang="nl-NL"/>
          </a:p>
        </p:txBody>
      </p:sp>
      <p:sp>
        <p:nvSpPr>
          <p:cNvPr id="6" name="Rectangle 5"/>
          <p:cNvSpPr>
            <a:spLocks noGrp="1" noChangeArrowheads="1"/>
          </p:cNvSpPr>
          <p:nvPr>
            <p:ph type="ftr" sz="quarter" idx="11"/>
          </p:nvPr>
        </p:nvSpPr>
        <p:spPr>
          <a:ln/>
        </p:spPr>
        <p:txBody>
          <a:bodyPr/>
          <a:lstStyle>
            <a:lvl1pPr>
              <a:defRPr/>
            </a:lvl1pPr>
          </a:lstStyle>
          <a:p>
            <a:pPr>
              <a:defRPr/>
            </a:pPr>
            <a:endParaRPr lang="nl-NL"/>
          </a:p>
        </p:txBody>
      </p:sp>
      <p:sp>
        <p:nvSpPr>
          <p:cNvPr id="7" name="Rectangle 6"/>
          <p:cNvSpPr>
            <a:spLocks noGrp="1" noChangeArrowheads="1"/>
          </p:cNvSpPr>
          <p:nvPr>
            <p:ph type="sldNum" sz="quarter" idx="12"/>
          </p:nvPr>
        </p:nvSpPr>
        <p:spPr>
          <a:ln/>
        </p:spPr>
        <p:txBody>
          <a:bodyPr/>
          <a:lstStyle>
            <a:lvl1pPr>
              <a:defRPr/>
            </a:lvl1pPr>
          </a:lstStyle>
          <a:p>
            <a:fld id="{B7AEB87D-AA58-144F-B265-48A4789555C3}" type="slidenum">
              <a:rPr lang="nl-NL" altLang="nl-NL"/>
              <a:pPr/>
              <a:t>‹nr.›</a:t>
            </a:fld>
            <a:endParaRPr lang="nl-NL" altLang="nl-NL"/>
          </a:p>
        </p:txBody>
      </p:sp>
    </p:spTree>
    <p:extLst>
      <p:ext uri="{BB962C8B-B14F-4D97-AF65-F5344CB8AC3E}">
        <p14:creationId xmlns:p14="http://schemas.microsoft.com/office/powerpoint/2010/main" val="12541636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bwMode="auto">
          <a:xfrm>
            <a:off x="2051050" y="381000"/>
            <a:ext cx="6635750" cy="96043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nl-NL" smtClean="0"/>
              <a:t>Klik om het opmaakprofiel te bewerken</a:t>
            </a:r>
          </a:p>
        </p:txBody>
      </p:sp>
      <p:sp>
        <p:nvSpPr>
          <p:cNvPr id="33795" name="Rectangle 3"/>
          <p:cNvSpPr>
            <a:spLocks noGrp="1" noChangeArrowheads="1"/>
          </p:cNvSpPr>
          <p:nvPr>
            <p:ph type="body" idx="1"/>
          </p:nvPr>
        </p:nvSpPr>
        <p:spPr bwMode="auto">
          <a:xfrm>
            <a:off x="457200" y="19812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nl-NL" smtClean="0"/>
              <a:t>Klik om de opmaakprofielen van de modeltekst te bewerken</a:t>
            </a:r>
          </a:p>
          <a:p>
            <a:pPr lvl="1"/>
            <a:r>
              <a:rPr lang="nl-NL" smtClean="0"/>
              <a:t>Tweede niveau</a:t>
            </a:r>
          </a:p>
          <a:p>
            <a:pPr lvl="2"/>
            <a:r>
              <a:rPr lang="nl-NL" smtClean="0"/>
              <a:t>Derde niveau</a:t>
            </a:r>
          </a:p>
          <a:p>
            <a:pPr lvl="3"/>
            <a:r>
              <a:rPr lang="nl-NL" smtClean="0"/>
              <a:t>Vierde niveau</a:t>
            </a:r>
          </a:p>
          <a:p>
            <a:pPr lvl="4"/>
            <a:r>
              <a:rPr lang="nl-NL" smtClean="0"/>
              <a:t>Vijfde niveau</a:t>
            </a:r>
          </a:p>
        </p:txBody>
      </p:sp>
      <p:sp>
        <p:nvSpPr>
          <p:cNvPr id="3379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effectLst>
                  <a:outerShdw blurRad="38100" dist="38100" dir="2700000" algn="tl">
                    <a:srgbClr val="000000"/>
                  </a:outerShdw>
                </a:effectLst>
                <a:latin typeface="Arial" charset="0"/>
                <a:ea typeface="+mn-ea"/>
                <a:cs typeface="Arial" charset="0"/>
              </a:defRPr>
            </a:lvl1pPr>
          </a:lstStyle>
          <a:p>
            <a:pPr>
              <a:defRPr/>
            </a:pPr>
            <a:fld id="{1FE2D885-28BB-754F-A791-8FF39064C422}" type="datetimeFigureOut">
              <a:rPr lang="nl-NL"/>
              <a:pPr>
                <a:defRPr/>
              </a:pPr>
              <a:t>21-3-2017</a:t>
            </a:fld>
            <a:endParaRPr lang="nl-NL"/>
          </a:p>
        </p:txBody>
      </p:sp>
      <p:sp>
        <p:nvSpPr>
          <p:cNvPr id="3379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effectLst>
                  <a:outerShdw blurRad="38100" dist="38100" dir="2700000" algn="tl">
                    <a:srgbClr val="000000"/>
                  </a:outerShdw>
                </a:effectLst>
                <a:latin typeface="Arial" charset="0"/>
                <a:ea typeface="+mn-ea"/>
                <a:cs typeface="Arial" charset="0"/>
              </a:defRPr>
            </a:lvl1pPr>
          </a:lstStyle>
          <a:p>
            <a:pPr>
              <a:defRPr/>
            </a:pPr>
            <a:endParaRPr lang="nl-NL"/>
          </a:p>
        </p:txBody>
      </p:sp>
      <p:sp>
        <p:nvSpPr>
          <p:cNvPr id="3379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effectLst>
                  <a:outerShdw blurRad="38100" dist="38100" dir="2700000" algn="tl">
                    <a:srgbClr val="C0C0C0"/>
                  </a:outerShdw>
                </a:effectLst>
                <a:latin typeface="Arial" charset="0"/>
              </a:defRPr>
            </a:lvl1pPr>
          </a:lstStyle>
          <a:p>
            <a:fld id="{FEFD8A0C-390B-1D43-95F9-50BECD3EBD1D}" type="slidenum">
              <a:rPr lang="nl-NL" altLang="nl-NL"/>
              <a:pPr/>
              <a:t>‹nr.›</a:t>
            </a:fld>
            <a:endParaRPr lang="nl-NL" altLang="nl-NL"/>
          </a:p>
        </p:txBody>
      </p:sp>
      <p:pic>
        <p:nvPicPr>
          <p:cNvPr id="1031" name="Picture 2"/>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41288" y="188913"/>
            <a:ext cx="1622425" cy="1368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029" r:id="rId1"/>
    <p:sldLayoutId id="2147484030" r:id="rId2"/>
    <p:sldLayoutId id="2147484020" r:id="rId3"/>
    <p:sldLayoutId id="2147484021" r:id="rId4"/>
    <p:sldLayoutId id="2147484022" r:id="rId5"/>
    <p:sldLayoutId id="2147484023" r:id="rId6"/>
    <p:sldLayoutId id="2147484024" r:id="rId7"/>
    <p:sldLayoutId id="2147484025" r:id="rId8"/>
    <p:sldLayoutId id="2147484026" r:id="rId9"/>
    <p:sldLayoutId id="2147484027" r:id="rId10"/>
    <p:sldLayoutId id="2147484028" r:id="rId11"/>
  </p:sldLayoutIdLst>
  <p:txStyles>
    <p:titleStyle>
      <a:lvl1pPr algn="ctr" rtl="0" eaLnBrk="0" fontAlgn="base" hangingPunct="0">
        <a:spcBef>
          <a:spcPct val="0"/>
        </a:spcBef>
        <a:spcAft>
          <a:spcPct val="0"/>
        </a:spcAft>
        <a:defRPr sz="36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3600">
          <a:solidFill>
            <a:schemeClr val="tx2"/>
          </a:solidFill>
          <a:effectLst>
            <a:outerShdw blurRad="38100" dist="38100" dir="2700000" algn="tl">
              <a:srgbClr val="000000"/>
            </a:outerShdw>
          </a:effectLst>
          <a:latin typeface="Tahoma" charset="0"/>
        </a:defRPr>
      </a:lvl2pPr>
      <a:lvl3pPr algn="ctr" rtl="0" eaLnBrk="0" fontAlgn="base" hangingPunct="0">
        <a:spcBef>
          <a:spcPct val="0"/>
        </a:spcBef>
        <a:spcAft>
          <a:spcPct val="0"/>
        </a:spcAft>
        <a:defRPr sz="3600">
          <a:solidFill>
            <a:schemeClr val="tx2"/>
          </a:solidFill>
          <a:effectLst>
            <a:outerShdw blurRad="38100" dist="38100" dir="2700000" algn="tl">
              <a:srgbClr val="000000"/>
            </a:outerShdw>
          </a:effectLst>
          <a:latin typeface="Tahoma" charset="0"/>
        </a:defRPr>
      </a:lvl3pPr>
      <a:lvl4pPr algn="ctr" rtl="0" eaLnBrk="0" fontAlgn="base" hangingPunct="0">
        <a:spcBef>
          <a:spcPct val="0"/>
        </a:spcBef>
        <a:spcAft>
          <a:spcPct val="0"/>
        </a:spcAft>
        <a:defRPr sz="3600">
          <a:solidFill>
            <a:schemeClr val="tx2"/>
          </a:solidFill>
          <a:effectLst>
            <a:outerShdw blurRad="38100" dist="38100" dir="2700000" algn="tl">
              <a:srgbClr val="000000"/>
            </a:outerShdw>
          </a:effectLst>
          <a:latin typeface="Tahoma" charset="0"/>
        </a:defRPr>
      </a:lvl4pPr>
      <a:lvl5pPr algn="ctr" rtl="0" eaLnBrk="0" fontAlgn="base" hangingPunct="0">
        <a:spcBef>
          <a:spcPct val="0"/>
        </a:spcBef>
        <a:spcAft>
          <a:spcPct val="0"/>
        </a:spcAft>
        <a:defRPr sz="3600">
          <a:solidFill>
            <a:schemeClr val="tx2"/>
          </a:solidFill>
          <a:effectLst>
            <a:outerShdw blurRad="38100" dist="38100" dir="2700000" algn="tl">
              <a:srgbClr val="000000"/>
            </a:outerShdw>
          </a:effectLst>
          <a:latin typeface="Tahoma" charset="0"/>
        </a:defRPr>
      </a:lvl5pPr>
      <a:lvl6pPr marL="457200" algn="ctr" rtl="0" fontAlgn="base">
        <a:spcBef>
          <a:spcPct val="0"/>
        </a:spcBef>
        <a:spcAft>
          <a:spcPct val="0"/>
        </a:spcAft>
        <a:defRPr sz="3600">
          <a:solidFill>
            <a:schemeClr val="tx2"/>
          </a:solidFill>
          <a:effectLst>
            <a:outerShdw blurRad="38100" dist="38100" dir="2700000" algn="tl">
              <a:srgbClr val="000000"/>
            </a:outerShdw>
          </a:effectLst>
          <a:latin typeface="Tahoma" charset="0"/>
        </a:defRPr>
      </a:lvl6pPr>
      <a:lvl7pPr marL="914400" algn="ctr" rtl="0" fontAlgn="base">
        <a:spcBef>
          <a:spcPct val="0"/>
        </a:spcBef>
        <a:spcAft>
          <a:spcPct val="0"/>
        </a:spcAft>
        <a:defRPr sz="3600">
          <a:solidFill>
            <a:schemeClr val="tx2"/>
          </a:solidFill>
          <a:effectLst>
            <a:outerShdw blurRad="38100" dist="38100" dir="2700000" algn="tl">
              <a:srgbClr val="000000"/>
            </a:outerShdw>
          </a:effectLst>
          <a:latin typeface="Tahoma" charset="0"/>
        </a:defRPr>
      </a:lvl7pPr>
      <a:lvl8pPr marL="1371600" algn="ctr" rtl="0" fontAlgn="base">
        <a:spcBef>
          <a:spcPct val="0"/>
        </a:spcBef>
        <a:spcAft>
          <a:spcPct val="0"/>
        </a:spcAft>
        <a:defRPr sz="3600">
          <a:solidFill>
            <a:schemeClr val="tx2"/>
          </a:solidFill>
          <a:effectLst>
            <a:outerShdw blurRad="38100" dist="38100" dir="2700000" algn="tl">
              <a:srgbClr val="000000"/>
            </a:outerShdw>
          </a:effectLst>
          <a:latin typeface="Tahoma" charset="0"/>
        </a:defRPr>
      </a:lvl8pPr>
      <a:lvl9pPr marL="1828800" algn="ctr" rtl="0" fontAlgn="base">
        <a:spcBef>
          <a:spcPct val="0"/>
        </a:spcBef>
        <a:spcAft>
          <a:spcPct val="0"/>
        </a:spcAft>
        <a:defRPr sz="3600">
          <a:solidFill>
            <a:schemeClr val="tx2"/>
          </a:solidFill>
          <a:effectLst>
            <a:outerShdw blurRad="38100" dist="38100" dir="2700000" algn="tl">
              <a:srgbClr val="000000"/>
            </a:outerShdw>
          </a:effectLst>
          <a:latin typeface="Tahoma" charset="0"/>
        </a:defRPr>
      </a:lvl9pPr>
    </p:titleStyle>
    <p:bodyStyle>
      <a:lvl1pPr marL="342900" indent="-342900" algn="l" rtl="0" eaLnBrk="0" fontAlgn="base" hangingPunct="0">
        <a:spcBef>
          <a:spcPct val="20000"/>
        </a:spcBef>
        <a:spcAft>
          <a:spcPct val="0"/>
        </a:spcAft>
        <a:buClr>
          <a:schemeClr val="hlink"/>
        </a:buClr>
        <a:buSzPct val="65000"/>
        <a:buFont typeface="Wingdings"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65000"/>
        <a:buFont typeface="Wingdings"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65000"/>
        <a:buFont typeface="Wingdings"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SzPct val="65000"/>
        <a:buFont typeface="Wingdings"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65000"/>
        <a:buFont typeface="Wingdings"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mailto:njongerius@unic-utrecht.nl"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fransetman.nl/"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lum bright="5000" contrast="5000"/>
          </a:blip>
          <a:stretch>
            <a:fillRect/>
          </a:stretch>
        </p:blipFill>
        <p:spPr bwMode="auto">
          <a:xfrm>
            <a:off x="35497" y="15822"/>
            <a:ext cx="2448271" cy="2065387"/>
          </a:xfrm>
          <a:prstGeom prst="rect">
            <a:avLst/>
          </a:prstGeom>
          <a:solidFill>
            <a:schemeClr val="accent4">
              <a:lumMod val="60000"/>
              <a:lumOff val="4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pic>
      <p:sp>
        <p:nvSpPr>
          <p:cNvPr id="4" name="Titel 3"/>
          <p:cNvSpPr>
            <a:spLocks noGrp="1"/>
          </p:cNvSpPr>
          <p:nvPr>
            <p:ph type="title"/>
          </p:nvPr>
        </p:nvSpPr>
        <p:spPr>
          <a:xfrm>
            <a:off x="1258888" y="2492375"/>
            <a:ext cx="6650037" cy="2592388"/>
          </a:xfrm>
        </p:spPr>
        <p:txBody>
          <a:bodyPr/>
          <a:lstStyle/>
          <a:p>
            <a:pPr eaLnBrk="1" hangingPunct="1">
              <a:defRPr/>
            </a:pPr>
            <a:r>
              <a:rPr lang="nl-NL" dirty="0" smtClean="0">
                <a:solidFill>
                  <a:schemeClr val="accent5"/>
                </a:solidFill>
                <a:effectLst/>
              </a:rPr>
              <a:t>Workshop Examencorrectie VWO economie</a:t>
            </a:r>
            <a:br>
              <a:rPr lang="nl-NL" dirty="0" smtClean="0">
                <a:solidFill>
                  <a:schemeClr val="accent5"/>
                </a:solidFill>
                <a:effectLst/>
              </a:rPr>
            </a:br>
            <a:r>
              <a:rPr lang="nl-NL" dirty="0" smtClean="0">
                <a:solidFill>
                  <a:schemeClr val="accent5"/>
                </a:solidFill>
                <a:effectLst/>
              </a:rPr>
              <a:t>jaarvergadering </a:t>
            </a:r>
            <a:r>
              <a:rPr lang="nl-NL" dirty="0" smtClean="0">
                <a:solidFill>
                  <a:schemeClr val="accent5"/>
                </a:solidFill>
                <a:effectLst/>
              </a:rPr>
              <a:t>2017</a:t>
            </a:r>
            <a:r>
              <a:rPr lang="nl-NL" dirty="0" smtClean="0">
                <a:solidFill>
                  <a:schemeClr val="accent5"/>
                </a:solidFill>
                <a:effectLst/>
              </a:rPr>
              <a:t/>
            </a:r>
            <a:br>
              <a:rPr lang="nl-NL" dirty="0" smtClean="0">
                <a:solidFill>
                  <a:schemeClr val="accent5"/>
                </a:solidFill>
                <a:effectLst/>
              </a:rPr>
            </a:br>
            <a:r>
              <a:rPr lang="nl-NL" dirty="0" smtClean="0">
                <a:solidFill>
                  <a:schemeClr val="accent5"/>
                </a:solidFill>
                <a:effectLst/>
              </a:rPr>
              <a:t>22 </a:t>
            </a:r>
            <a:r>
              <a:rPr lang="nl-NL" dirty="0" smtClean="0">
                <a:solidFill>
                  <a:schemeClr val="accent5"/>
                </a:solidFill>
                <a:effectLst/>
              </a:rPr>
              <a:t>maart </a:t>
            </a:r>
            <a:r>
              <a:rPr lang="nl-NL" dirty="0" smtClean="0">
                <a:solidFill>
                  <a:schemeClr val="accent5"/>
                </a:solidFill>
                <a:effectLst/>
              </a:rPr>
              <a:t>2017</a:t>
            </a:r>
            <a:br>
              <a:rPr lang="nl-NL" dirty="0" smtClean="0">
                <a:solidFill>
                  <a:schemeClr val="accent5"/>
                </a:solidFill>
                <a:effectLst/>
              </a:rPr>
            </a:br>
            <a:r>
              <a:rPr lang="nl-NL" dirty="0" smtClean="0">
                <a:solidFill>
                  <a:schemeClr val="accent5"/>
                </a:solidFill>
                <a:effectLst/>
              </a:rPr>
              <a:t>Nico </a:t>
            </a:r>
            <a:r>
              <a:rPr lang="nl-NL" dirty="0" smtClean="0">
                <a:solidFill>
                  <a:schemeClr val="accent5"/>
                </a:solidFill>
                <a:effectLst/>
              </a:rPr>
              <a:t>Jongerius</a:t>
            </a:r>
            <a:endParaRPr lang="nl-NL"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el 1"/>
          <p:cNvSpPr>
            <a:spLocks noGrp="1"/>
          </p:cNvSpPr>
          <p:nvPr>
            <p:ph type="title"/>
          </p:nvPr>
        </p:nvSpPr>
        <p:spPr/>
        <p:txBody>
          <a:bodyPr/>
          <a:lstStyle/>
          <a:p>
            <a:r>
              <a:rPr lang="nl-NL" altLang="nl-NL"/>
              <a:t>Examen vwo pilot  2013 </a:t>
            </a:r>
            <a:br>
              <a:rPr lang="nl-NL" altLang="nl-NL"/>
            </a:br>
            <a:r>
              <a:rPr lang="nl-NL" altLang="nl-NL"/>
              <a:t>Workshop examencorrectie training </a:t>
            </a:r>
          </a:p>
        </p:txBody>
      </p:sp>
      <p:sp>
        <p:nvSpPr>
          <p:cNvPr id="13315" name="Tijdelijke aanduiding voor inhoud 2"/>
          <p:cNvSpPr>
            <a:spLocks noGrp="1"/>
          </p:cNvSpPr>
          <p:nvPr>
            <p:ph idx="1"/>
          </p:nvPr>
        </p:nvSpPr>
        <p:spPr/>
        <p:txBody>
          <a:bodyPr/>
          <a:lstStyle/>
          <a:p>
            <a:r>
              <a:rPr lang="nl-NL" altLang="nl-NL"/>
              <a:t>Géén deelpunten gegeven</a:t>
            </a:r>
          </a:p>
          <a:p>
            <a:r>
              <a:rPr lang="nl-NL" altLang="nl-NL"/>
              <a:t>Concensus eerste en tweede corrector </a:t>
            </a:r>
          </a:p>
          <a:p>
            <a:r>
              <a:rPr lang="nl-NL" altLang="nl-NL"/>
              <a:t>Doorvoer van arm naar rijk 1 punt</a:t>
            </a:r>
          </a:p>
          <a:p>
            <a:r>
              <a:rPr lang="nl-NL" altLang="nl-NL"/>
              <a:t>Niet dekken ontwikkelkosten 1 punt</a:t>
            </a:r>
          </a:p>
          <a:p>
            <a:r>
              <a:rPr lang="nl-NL" altLang="nl-NL"/>
              <a:t>Dus Salma 1 punt</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el 1"/>
          <p:cNvSpPr>
            <a:spLocks noGrp="1"/>
          </p:cNvSpPr>
          <p:nvPr>
            <p:ph type="title"/>
          </p:nvPr>
        </p:nvSpPr>
        <p:spPr/>
        <p:txBody>
          <a:bodyPr/>
          <a:lstStyle/>
          <a:p>
            <a:r>
              <a:rPr lang="nl-NL" altLang="nl-NL"/>
              <a:t>Examen vwo pilot  2013 </a:t>
            </a:r>
            <a:br>
              <a:rPr lang="nl-NL" altLang="nl-NL"/>
            </a:br>
            <a:r>
              <a:rPr lang="nl-NL" altLang="nl-NL"/>
              <a:t>Workshop examencorrectie training </a:t>
            </a:r>
          </a:p>
        </p:txBody>
      </p:sp>
      <p:sp>
        <p:nvSpPr>
          <p:cNvPr id="14339" name="Tijdelijke aanduiding voor inhoud 2"/>
          <p:cNvSpPr>
            <a:spLocks noGrp="1"/>
          </p:cNvSpPr>
          <p:nvPr>
            <p:ph idx="1"/>
          </p:nvPr>
        </p:nvSpPr>
        <p:spPr/>
        <p:txBody>
          <a:bodyPr/>
          <a:lstStyle/>
          <a:p>
            <a:pPr marL="0" indent="0">
              <a:buFont typeface="Wingdings" charset="2"/>
              <a:buNone/>
            </a:pPr>
            <a:r>
              <a:rPr lang="nl-NL" altLang="nl-NL" b="1"/>
              <a:t>Vraag 3</a:t>
            </a:r>
          </a:p>
          <a:p>
            <a:pPr marL="0" indent="0">
              <a:buFont typeface="Wingdings" charset="2"/>
              <a:buNone/>
            </a:pPr>
            <a:r>
              <a:rPr lang="nl-NL" altLang="nl-NL"/>
              <a:t>Jeroen: </a:t>
            </a:r>
          </a:p>
          <a:p>
            <a:pPr marL="0" indent="0">
              <a:buFont typeface="Wingdings" charset="2"/>
              <a:buNone/>
            </a:pPr>
            <a:r>
              <a:rPr lang="nl-NL" altLang="nl-NL"/>
              <a:t>nieuw = 4.750.000 </a:t>
            </a:r>
          </a:p>
          <a:p>
            <a:pPr marL="0" indent="0">
              <a:buFont typeface="Wingdings" charset="2"/>
              <a:buNone/>
            </a:pPr>
            <a:r>
              <a:rPr lang="nl-NL" altLang="nl-NL"/>
              <a:t>Oud = 750.000</a:t>
            </a:r>
          </a:p>
          <a:p>
            <a:pPr marL="0" indent="0">
              <a:buFont typeface="Wingdings" charset="2"/>
              <a:buNone/>
            </a:pPr>
            <a:r>
              <a:rPr lang="nl-NL" altLang="nl-NL"/>
              <a:t>Toename = 4.000.000 / 750.000 X 100% =</a:t>
            </a:r>
          </a:p>
          <a:p>
            <a:pPr marL="0" indent="0">
              <a:buFont typeface="Wingdings" charset="2"/>
              <a:buNone/>
            </a:pPr>
            <a:r>
              <a:rPr lang="nl-NL" altLang="nl-NL"/>
              <a:t>533,33%</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el 1"/>
          <p:cNvSpPr>
            <a:spLocks noGrp="1"/>
          </p:cNvSpPr>
          <p:nvPr>
            <p:ph type="title"/>
          </p:nvPr>
        </p:nvSpPr>
        <p:spPr/>
        <p:txBody>
          <a:bodyPr/>
          <a:lstStyle/>
          <a:p>
            <a:r>
              <a:rPr lang="nl-NL" altLang="nl-NL"/>
              <a:t>Examen vwo pilot  2013 </a:t>
            </a:r>
            <a:br>
              <a:rPr lang="nl-NL" altLang="nl-NL"/>
            </a:br>
            <a:r>
              <a:rPr lang="nl-NL" altLang="nl-NL"/>
              <a:t>Workshop examencorrectie training </a:t>
            </a:r>
          </a:p>
        </p:txBody>
      </p:sp>
      <p:sp>
        <p:nvSpPr>
          <p:cNvPr id="15363" name="Tijdelijke aanduiding voor inhoud 2"/>
          <p:cNvSpPr>
            <a:spLocks noGrp="1"/>
          </p:cNvSpPr>
          <p:nvPr>
            <p:ph idx="1"/>
          </p:nvPr>
        </p:nvSpPr>
        <p:spPr/>
        <p:txBody>
          <a:bodyPr/>
          <a:lstStyle/>
          <a:p>
            <a:r>
              <a:rPr lang="nl-NL" altLang="nl-NL"/>
              <a:t>Eerste corrector gaf 2 punten; want de gevraagde 4.000.000 is goed berekend</a:t>
            </a:r>
          </a:p>
          <a:p>
            <a:endParaRPr lang="nl-NL" altLang="nl-NL"/>
          </a:p>
          <a:p>
            <a:r>
              <a:rPr lang="nl-NL" altLang="nl-NL"/>
              <a:t>Tweede corrector gaf 1 punt want hij berekent niet wat gevraagd wordt “de toename van het aantal doses”</a:t>
            </a:r>
          </a:p>
          <a:p>
            <a:r>
              <a:rPr lang="nl-NL" altLang="nl-NL"/>
              <a:t>Hierover overeenstemming</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el 1"/>
          <p:cNvSpPr>
            <a:spLocks noGrp="1"/>
          </p:cNvSpPr>
          <p:nvPr>
            <p:ph type="title"/>
          </p:nvPr>
        </p:nvSpPr>
        <p:spPr/>
        <p:txBody>
          <a:bodyPr/>
          <a:lstStyle/>
          <a:p>
            <a:r>
              <a:rPr lang="nl-NL" altLang="nl-NL"/>
              <a:t>Examen vwo pilot  2013 </a:t>
            </a:r>
            <a:br>
              <a:rPr lang="nl-NL" altLang="nl-NL"/>
            </a:br>
            <a:r>
              <a:rPr lang="nl-NL" altLang="nl-NL"/>
              <a:t>Workshop examencorrectie training </a:t>
            </a:r>
          </a:p>
        </p:txBody>
      </p:sp>
      <p:sp>
        <p:nvSpPr>
          <p:cNvPr id="16387" name="Tijdelijke aanduiding voor inhoud 2"/>
          <p:cNvSpPr>
            <a:spLocks noGrp="1"/>
          </p:cNvSpPr>
          <p:nvPr>
            <p:ph idx="1"/>
          </p:nvPr>
        </p:nvSpPr>
        <p:spPr/>
        <p:txBody>
          <a:bodyPr/>
          <a:lstStyle/>
          <a:p>
            <a:pPr marL="0" indent="0">
              <a:buFont typeface="Wingdings" charset="2"/>
              <a:buNone/>
            </a:pPr>
            <a:r>
              <a:rPr lang="nl-NL" altLang="nl-NL" b="1"/>
              <a:t>Vraag 5</a:t>
            </a:r>
            <a:endParaRPr lang="nl-NL" altLang="nl-NL"/>
          </a:p>
          <a:p>
            <a:pPr marL="0" indent="0">
              <a:buFont typeface="Wingdings" charset="2"/>
              <a:buNone/>
            </a:pPr>
            <a:r>
              <a:rPr lang="nl-NL" altLang="nl-NL"/>
              <a:t>Tim: Door loonflexibiliteit kan bij veel of minder vraag naar producten snel worden gewisseld in de hoeveelheid loon. Als er werkloosheid is door economische neergang kunnen de lonen sneller lager worden, waardoor herstel eerder plaats vindt.</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el 1"/>
          <p:cNvSpPr>
            <a:spLocks noGrp="1"/>
          </p:cNvSpPr>
          <p:nvPr>
            <p:ph type="title"/>
          </p:nvPr>
        </p:nvSpPr>
        <p:spPr/>
        <p:txBody>
          <a:bodyPr/>
          <a:lstStyle/>
          <a:p>
            <a:r>
              <a:rPr lang="nl-NL" altLang="nl-NL"/>
              <a:t>Examen vwo pilot  2013 </a:t>
            </a:r>
            <a:br>
              <a:rPr lang="nl-NL" altLang="nl-NL"/>
            </a:br>
            <a:r>
              <a:rPr lang="nl-NL" altLang="nl-NL"/>
              <a:t>Workshop examencorrectie training </a:t>
            </a:r>
          </a:p>
        </p:txBody>
      </p:sp>
      <p:sp>
        <p:nvSpPr>
          <p:cNvPr id="3" name="Tijdelijke aanduiding voor inhoud 2"/>
          <p:cNvSpPr>
            <a:spLocks noGrp="1"/>
          </p:cNvSpPr>
          <p:nvPr>
            <p:ph idx="1"/>
          </p:nvPr>
        </p:nvSpPr>
        <p:spPr/>
        <p:txBody>
          <a:bodyPr/>
          <a:lstStyle/>
          <a:p>
            <a:pPr>
              <a:buFont typeface="Wingdings" pitchFamily="2" charset="2"/>
              <a:buChar char="n"/>
              <a:defRPr/>
            </a:pPr>
            <a:r>
              <a:rPr lang="nl-NL" dirty="0" smtClean="0"/>
              <a:t>Eerste corrector geeft 2 punten</a:t>
            </a:r>
          </a:p>
          <a:p>
            <a:pPr>
              <a:buFont typeface="Wingdings" pitchFamily="2" charset="2"/>
              <a:buChar char="n"/>
              <a:defRPr/>
            </a:pPr>
            <a:endParaRPr lang="nl-NL" dirty="0"/>
          </a:p>
          <a:p>
            <a:pPr>
              <a:buFont typeface="Wingdings" pitchFamily="2" charset="2"/>
              <a:buChar char="n"/>
              <a:defRPr/>
            </a:pPr>
            <a:r>
              <a:rPr lang="nl-NL" dirty="0" smtClean="0"/>
              <a:t>Tweede corrector geeft 1 punt </a:t>
            </a:r>
          </a:p>
          <a:p>
            <a:pPr marL="0" indent="0">
              <a:buFont typeface="Wingdings" pitchFamily="2" charset="2"/>
              <a:buNone/>
              <a:defRPr/>
            </a:pPr>
            <a:r>
              <a:rPr lang="nl-NL" dirty="0" err="1" smtClean="0"/>
              <a:t>Loonflexibliteit</a:t>
            </a:r>
            <a:r>
              <a:rPr lang="nl-NL" dirty="0" smtClean="0"/>
              <a:t> is goed uitgelegd, maar vraag en aanbod op de arbeidsmarkt niet. </a:t>
            </a:r>
          </a:p>
          <a:p>
            <a:pPr marL="0" indent="0">
              <a:buFont typeface="Wingdings" pitchFamily="2" charset="2"/>
              <a:buNone/>
              <a:defRPr/>
            </a:pPr>
            <a:r>
              <a:rPr lang="nl-NL" dirty="0" smtClean="0"/>
              <a:t>Dat is de kern van het concept markt</a:t>
            </a:r>
            <a:endParaRPr lang="nl-NL" dirty="0"/>
          </a:p>
          <a:p>
            <a:pPr>
              <a:buFont typeface="Wingdings" pitchFamily="2" charset="2"/>
              <a:buChar char="n"/>
              <a:defRPr/>
            </a:pPr>
            <a:endParaRPr lang="nl-NL"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el 1"/>
          <p:cNvSpPr>
            <a:spLocks noGrp="1"/>
          </p:cNvSpPr>
          <p:nvPr>
            <p:ph type="title"/>
          </p:nvPr>
        </p:nvSpPr>
        <p:spPr/>
        <p:txBody>
          <a:bodyPr/>
          <a:lstStyle/>
          <a:p>
            <a:r>
              <a:rPr lang="nl-NL" altLang="nl-NL"/>
              <a:t>Examen vwo pilot  2013 </a:t>
            </a:r>
            <a:br>
              <a:rPr lang="nl-NL" altLang="nl-NL"/>
            </a:br>
            <a:r>
              <a:rPr lang="nl-NL" altLang="nl-NL"/>
              <a:t>Workshop examencorrectie training </a:t>
            </a:r>
          </a:p>
        </p:txBody>
      </p:sp>
      <p:sp>
        <p:nvSpPr>
          <p:cNvPr id="18435" name="Tijdelijke aanduiding voor inhoud 2"/>
          <p:cNvSpPr>
            <a:spLocks noGrp="1"/>
          </p:cNvSpPr>
          <p:nvPr>
            <p:ph idx="1"/>
          </p:nvPr>
        </p:nvSpPr>
        <p:spPr/>
        <p:txBody>
          <a:bodyPr/>
          <a:lstStyle/>
          <a:p>
            <a:r>
              <a:rPr lang="nl-NL" altLang="nl-NL" b="1"/>
              <a:t>Vraag 6</a:t>
            </a:r>
          </a:p>
          <a:p>
            <a:r>
              <a:rPr lang="nl-NL" altLang="nl-NL"/>
              <a:t>Lindy: In Nederland Daar wordt de inflatie het minste gecompenseerd en is het effect dus het grootst.</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el 1"/>
          <p:cNvSpPr>
            <a:spLocks noGrp="1"/>
          </p:cNvSpPr>
          <p:nvPr>
            <p:ph type="title"/>
          </p:nvPr>
        </p:nvSpPr>
        <p:spPr/>
        <p:txBody>
          <a:bodyPr/>
          <a:lstStyle/>
          <a:p>
            <a:r>
              <a:rPr lang="nl-NL" altLang="nl-NL"/>
              <a:t>Examen vwo pilot  2013 </a:t>
            </a:r>
            <a:br>
              <a:rPr lang="nl-NL" altLang="nl-NL"/>
            </a:br>
            <a:r>
              <a:rPr lang="nl-NL" altLang="nl-NL"/>
              <a:t>Workshop examencorrectie training </a:t>
            </a:r>
          </a:p>
        </p:txBody>
      </p:sp>
      <p:sp>
        <p:nvSpPr>
          <p:cNvPr id="19459" name="Tijdelijke aanduiding voor inhoud 2"/>
          <p:cNvSpPr>
            <a:spLocks noGrp="1"/>
          </p:cNvSpPr>
          <p:nvPr>
            <p:ph idx="1"/>
          </p:nvPr>
        </p:nvSpPr>
        <p:spPr/>
        <p:txBody>
          <a:bodyPr/>
          <a:lstStyle/>
          <a:p>
            <a:r>
              <a:rPr lang="nl-NL" altLang="nl-NL"/>
              <a:t>Eerste corrector geeft 2 punten</a:t>
            </a:r>
          </a:p>
          <a:p>
            <a:endParaRPr lang="nl-NL" altLang="nl-NL"/>
          </a:p>
          <a:p>
            <a:r>
              <a:rPr lang="nl-NL" altLang="nl-NL"/>
              <a:t>Tweede corrector geeft 1 punt; de redenering wordt niet afgemaakt door iets te zeggen over het reële loon</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el 1"/>
          <p:cNvSpPr>
            <a:spLocks noGrp="1"/>
          </p:cNvSpPr>
          <p:nvPr>
            <p:ph type="title"/>
          </p:nvPr>
        </p:nvSpPr>
        <p:spPr/>
        <p:txBody>
          <a:bodyPr/>
          <a:lstStyle/>
          <a:p>
            <a:r>
              <a:rPr lang="nl-NL" altLang="nl-NL"/>
              <a:t>Examen vwo pilot  2013 </a:t>
            </a:r>
            <a:br>
              <a:rPr lang="nl-NL" altLang="nl-NL"/>
            </a:br>
            <a:r>
              <a:rPr lang="nl-NL" altLang="nl-NL"/>
              <a:t>Workshop examencorrectie training </a:t>
            </a:r>
          </a:p>
        </p:txBody>
      </p:sp>
      <p:sp>
        <p:nvSpPr>
          <p:cNvPr id="20483" name="Tijdelijke aanduiding voor inhoud 2"/>
          <p:cNvSpPr>
            <a:spLocks noGrp="1"/>
          </p:cNvSpPr>
          <p:nvPr>
            <p:ph idx="1"/>
          </p:nvPr>
        </p:nvSpPr>
        <p:spPr/>
        <p:txBody>
          <a:bodyPr/>
          <a:lstStyle/>
          <a:p>
            <a:pPr marL="0" indent="0">
              <a:buFont typeface="Wingdings" charset="2"/>
              <a:buNone/>
            </a:pPr>
            <a:r>
              <a:rPr lang="nl-NL" altLang="nl-NL" b="1"/>
              <a:t>Vraag 8</a:t>
            </a:r>
          </a:p>
          <a:p>
            <a:pPr marL="0" indent="0">
              <a:buFont typeface="Wingdings" charset="2"/>
              <a:buNone/>
            </a:pPr>
            <a:r>
              <a:rPr lang="nl-NL" altLang="nl-NL"/>
              <a:t>Jeroen:</a:t>
            </a:r>
          </a:p>
          <a:p>
            <a:pPr marL="0" indent="0">
              <a:buFont typeface="Wingdings" charset="2"/>
              <a:buNone/>
            </a:pPr>
            <a:r>
              <a:rPr lang="nl-NL" altLang="nl-NL"/>
              <a:t>A 2,3 x 0,6 = 1,38%</a:t>
            </a:r>
          </a:p>
          <a:p>
            <a:pPr marL="0" indent="0">
              <a:buFont typeface="Wingdings" charset="2"/>
              <a:buNone/>
            </a:pPr>
            <a:r>
              <a:rPr lang="nl-NL" altLang="nl-NL"/>
              <a:t>B 3,5 x -1,1 = -3,85%</a:t>
            </a:r>
          </a:p>
          <a:p>
            <a:pPr marL="0" indent="0">
              <a:buFont typeface="Wingdings" charset="2"/>
              <a:buNone/>
            </a:pPr>
            <a:r>
              <a:rPr lang="nl-NL" altLang="nl-NL" u="sng"/>
              <a:t>101,38 x 96,15</a:t>
            </a:r>
          </a:p>
          <a:p>
            <a:pPr marL="0" indent="0">
              <a:buFont typeface="Wingdings" charset="2"/>
              <a:buNone/>
            </a:pPr>
            <a:r>
              <a:rPr lang="nl-NL" altLang="nl-NL"/>
              <a:t>        100	       = 97,48%</a:t>
            </a:r>
          </a:p>
          <a:p>
            <a:pPr marL="0" indent="0">
              <a:buFont typeface="Wingdings" charset="2"/>
              <a:buNone/>
            </a:pPr>
            <a:r>
              <a:rPr lang="nl-NL" altLang="nl-NL"/>
              <a:t>Totale effect = -2,52%</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el 1"/>
          <p:cNvSpPr>
            <a:spLocks noGrp="1"/>
          </p:cNvSpPr>
          <p:nvPr>
            <p:ph type="title"/>
          </p:nvPr>
        </p:nvSpPr>
        <p:spPr/>
        <p:txBody>
          <a:bodyPr/>
          <a:lstStyle/>
          <a:p>
            <a:r>
              <a:rPr lang="nl-NL" altLang="nl-NL"/>
              <a:t>Examen vwo pilot  2013 </a:t>
            </a:r>
            <a:br>
              <a:rPr lang="nl-NL" altLang="nl-NL"/>
            </a:br>
            <a:r>
              <a:rPr lang="nl-NL" altLang="nl-NL"/>
              <a:t>Workshop examencorrectie training </a:t>
            </a:r>
          </a:p>
        </p:txBody>
      </p:sp>
      <p:sp>
        <p:nvSpPr>
          <p:cNvPr id="21507" name="Tijdelijke aanduiding voor inhoud 2"/>
          <p:cNvSpPr>
            <a:spLocks noGrp="1"/>
          </p:cNvSpPr>
          <p:nvPr>
            <p:ph idx="1"/>
          </p:nvPr>
        </p:nvSpPr>
        <p:spPr/>
        <p:txBody>
          <a:bodyPr/>
          <a:lstStyle/>
          <a:p>
            <a:r>
              <a:rPr lang="nl-NL" altLang="nl-NL"/>
              <a:t>Eerste corrector 2 punten</a:t>
            </a:r>
          </a:p>
          <a:p>
            <a:endParaRPr lang="nl-NL" altLang="nl-NL"/>
          </a:p>
          <a:p>
            <a:r>
              <a:rPr lang="nl-NL" altLang="nl-NL"/>
              <a:t>Tweede corrector 1 punt; afzonderlijke effecten goed uitgerekend, maar worden vermenigvuldigd in plaats van opgeteld</a:t>
            </a:r>
          </a:p>
          <a:p>
            <a:endParaRPr lang="nl-NL" altLang="nl-NL"/>
          </a:p>
          <a:p>
            <a:r>
              <a:rPr lang="nl-NL" altLang="nl-NL"/>
              <a:t>Uitkomst het is onduidelijk wat er gebeurd als twee effecten optreden omdat er eigenlijk maar één effect tegelijk bekeken kan worden CP dus toch 2 punten </a:t>
            </a:r>
            <a:r>
              <a:rPr lang="nl-NL" altLang="nl-NL" b="1"/>
              <a:t>Tegen het normantwoord!</a:t>
            </a:r>
            <a:endParaRPr lang="nl-NL" altLang="nl-NL"/>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el 1"/>
          <p:cNvSpPr>
            <a:spLocks noGrp="1"/>
          </p:cNvSpPr>
          <p:nvPr>
            <p:ph type="title"/>
          </p:nvPr>
        </p:nvSpPr>
        <p:spPr/>
        <p:txBody>
          <a:bodyPr/>
          <a:lstStyle/>
          <a:p>
            <a:endParaRPr lang="nl-NL" altLang="nl-NL"/>
          </a:p>
        </p:txBody>
      </p:sp>
      <p:sp>
        <p:nvSpPr>
          <p:cNvPr id="22531" name="Tijdelijke aanduiding voor inhoud 2"/>
          <p:cNvSpPr>
            <a:spLocks noGrp="1"/>
          </p:cNvSpPr>
          <p:nvPr>
            <p:ph idx="1"/>
          </p:nvPr>
        </p:nvSpPr>
        <p:spPr/>
        <p:txBody>
          <a:bodyPr/>
          <a:lstStyle/>
          <a:p>
            <a:pPr marL="0" indent="0">
              <a:buFont typeface="Wingdings" charset="2"/>
              <a:buNone/>
            </a:pPr>
            <a:r>
              <a:rPr lang="nl-NL" altLang="nl-NL" b="1"/>
              <a:t>Vraag 9</a:t>
            </a:r>
          </a:p>
          <a:p>
            <a:pPr marL="0" indent="0">
              <a:buFont typeface="Wingdings" charset="2"/>
              <a:buNone/>
            </a:pPr>
            <a:r>
              <a:rPr lang="nl-NL" altLang="nl-NL"/>
              <a:t>Demi: Versterkend de lonen zullen nog harder dalen. De vakbonden zullen niet meer genoeg inspraak hebben om loondalingen meer tegen te gaan</a:t>
            </a:r>
          </a:p>
          <a:p>
            <a:pPr marL="0" indent="0">
              <a:buFont typeface="Wingdings" charset="2"/>
              <a:buNone/>
            </a:pPr>
            <a:endParaRPr lang="nl-NL" altLang="nl-NL"/>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el 2"/>
          <p:cNvSpPr>
            <a:spLocks noGrp="1"/>
          </p:cNvSpPr>
          <p:nvPr>
            <p:ph type="title"/>
          </p:nvPr>
        </p:nvSpPr>
        <p:spPr/>
        <p:txBody>
          <a:bodyPr/>
          <a:lstStyle/>
          <a:p>
            <a:pPr eaLnBrk="1" hangingPunct="1"/>
            <a:r>
              <a:rPr lang="nl-NL" altLang="nl-NL"/>
              <a:t>Even voorstellen:</a:t>
            </a:r>
            <a:br>
              <a:rPr lang="nl-NL" altLang="nl-NL"/>
            </a:br>
            <a:endParaRPr lang="nl-NL" altLang="nl-NL"/>
          </a:p>
        </p:txBody>
      </p:sp>
      <p:sp>
        <p:nvSpPr>
          <p:cNvPr id="7171" name="Tijdelijke aanduiding voor inhoud 3"/>
          <p:cNvSpPr>
            <a:spLocks noGrp="1"/>
          </p:cNvSpPr>
          <p:nvPr>
            <p:ph type="body" idx="1"/>
          </p:nvPr>
        </p:nvSpPr>
        <p:spPr>
          <a:xfrm>
            <a:off x="323850" y="1844675"/>
            <a:ext cx="8351838" cy="4679950"/>
          </a:xfrm>
        </p:spPr>
        <p:txBody>
          <a:bodyPr/>
          <a:lstStyle/>
          <a:p>
            <a:pPr eaLnBrk="1" hangingPunct="1">
              <a:spcBef>
                <a:spcPct val="0"/>
              </a:spcBef>
              <a:buClrTx/>
              <a:buSzTx/>
              <a:buFont typeface="Wingdings" pitchFamily="2" charset="2"/>
              <a:buChar char="n"/>
              <a:defRPr/>
            </a:pPr>
            <a:r>
              <a:rPr lang="nl-NL" sz="3600" dirty="0" smtClean="0">
                <a:solidFill>
                  <a:schemeClr val="accent5"/>
                </a:solidFill>
              </a:rPr>
              <a:t>Nico Jongerius:</a:t>
            </a:r>
          </a:p>
          <a:p>
            <a:pPr eaLnBrk="1" hangingPunct="1">
              <a:spcBef>
                <a:spcPct val="0"/>
              </a:spcBef>
              <a:buClrTx/>
              <a:buSzTx/>
              <a:buFont typeface="Wingdings" pitchFamily="2" charset="2"/>
              <a:buChar char="n"/>
              <a:defRPr/>
            </a:pPr>
            <a:r>
              <a:rPr lang="nl-NL" sz="3600" dirty="0" smtClean="0">
                <a:solidFill>
                  <a:schemeClr val="accent5"/>
                </a:solidFill>
              </a:rPr>
              <a:t>Werkzaam op </a:t>
            </a:r>
            <a:r>
              <a:rPr lang="nl-NL" sz="3600" dirty="0" err="1" smtClean="0">
                <a:solidFill>
                  <a:schemeClr val="accent5"/>
                </a:solidFill>
              </a:rPr>
              <a:t>UniC</a:t>
            </a:r>
            <a:r>
              <a:rPr lang="nl-NL" sz="3600" dirty="0" smtClean="0">
                <a:solidFill>
                  <a:schemeClr val="accent5"/>
                </a:solidFill>
              </a:rPr>
              <a:t> in Utrecht een nu </a:t>
            </a:r>
            <a:r>
              <a:rPr lang="nl-NL" sz="3600" dirty="0" smtClean="0">
                <a:solidFill>
                  <a:schemeClr val="accent5"/>
                </a:solidFill>
              </a:rPr>
              <a:t>12 </a:t>
            </a:r>
            <a:r>
              <a:rPr lang="nl-NL" sz="3600" dirty="0" smtClean="0">
                <a:solidFill>
                  <a:schemeClr val="accent5"/>
                </a:solidFill>
              </a:rPr>
              <a:t>jaar oude vernieuwingsschool</a:t>
            </a:r>
          </a:p>
          <a:p>
            <a:pPr eaLnBrk="1" hangingPunct="1">
              <a:spcBef>
                <a:spcPct val="0"/>
              </a:spcBef>
              <a:buClrTx/>
              <a:buSzTx/>
              <a:buFont typeface="Wingdings" pitchFamily="2" charset="2"/>
              <a:buChar char="n"/>
              <a:defRPr/>
            </a:pPr>
            <a:r>
              <a:rPr lang="nl-NL" sz="3600" dirty="0" smtClean="0">
                <a:solidFill>
                  <a:schemeClr val="accent5"/>
                </a:solidFill>
              </a:rPr>
              <a:t>Mailadres </a:t>
            </a:r>
            <a:r>
              <a:rPr lang="nl-NL" sz="3600" dirty="0" smtClean="0">
                <a:solidFill>
                  <a:schemeClr val="accent5"/>
                </a:solidFill>
                <a:hlinkClick r:id="rId2"/>
              </a:rPr>
              <a:t>njongerius@unic-utrecht.nl</a:t>
            </a:r>
            <a:endParaRPr lang="nl-NL" sz="3600" dirty="0" smtClean="0">
              <a:solidFill>
                <a:schemeClr val="accent5"/>
              </a:solidFill>
            </a:endParaRPr>
          </a:p>
          <a:p>
            <a:pPr eaLnBrk="1" hangingPunct="1">
              <a:spcBef>
                <a:spcPct val="0"/>
              </a:spcBef>
              <a:buClrTx/>
              <a:buSzTx/>
              <a:buFont typeface="Wingdings" pitchFamily="2" charset="2"/>
              <a:buChar char="n"/>
              <a:defRPr/>
            </a:pPr>
            <a:r>
              <a:rPr lang="nl-NL" sz="3600" dirty="0" smtClean="0">
                <a:solidFill>
                  <a:schemeClr val="accent5"/>
                </a:solidFill>
              </a:rPr>
              <a:t>Sinds bijna het begin Pilot-docent </a:t>
            </a:r>
          </a:p>
          <a:p>
            <a:pPr eaLnBrk="1" hangingPunct="1">
              <a:spcBef>
                <a:spcPct val="0"/>
              </a:spcBef>
              <a:buClrTx/>
              <a:buSzTx/>
              <a:buFont typeface="Wingdings" pitchFamily="2" charset="2"/>
              <a:buChar char="n"/>
              <a:defRPr/>
            </a:pPr>
            <a:r>
              <a:rPr lang="nl-NL" sz="3600" dirty="0" smtClean="0">
                <a:solidFill>
                  <a:schemeClr val="accent5"/>
                </a:solidFill>
              </a:rPr>
              <a:t>Deze workshop ben ik jullie tweede corrector</a:t>
            </a:r>
          </a:p>
          <a:p>
            <a:pPr eaLnBrk="1" hangingPunct="1">
              <a:spcBef>
                <a:spcPct val="0"/>
              </a:spcBef>
              <a:buClrTx/>
              <a:buSzTx/>
              <a:buFont typeface="Wingdings" pitchFamily="2" charset="2"/>
              <a:buNone/>
              <a:defRPr/>
            </a:pPr>
            <a:r>
              <a:rPr lang="nl-NL" sz="4000" dirty="0" smtClean="0">
                <a:solidFill>
                  <a:schemeClr val="accent5"/>
                </a:solidFill>
              </a:rPr>
              <a:t>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el 1"/>
          <p:cNvSpPr>
            <a:spLocks noGrp="1"/>
          </p:cNvSpPr>
          <p:nvPr>
            <p:ph type="title"/>
          </p:nvPr>
        </p:nvSpPr>
        <p:spPr/>
        <p:txBody>
          <a:bodyPr/>
          <a:lstStyle/>
          <a:p>
            <a:r>
              <a:rPr lang="nl-NL" altLang="nl-NL"/>
              <a:t>Examen vwo pilot  2013 </a:t>
            </a:r>
            <a:br>
              <a:rPr lang="nl-NL" altLang="nl-NL"/>
            </a:br>
            <a:r>
              <a:rPr lang="nl-NL" altLang="nl-NL"/>
              <a:t>Workshop examencorrectie training </a:t>
            </a:r>
          </a:p>
        </p:txBody>
      </p:sp>
      <p:sp>
        <p:nvSpPr>
          <p:cNvPr id="23555" name="Tijdelijke aanduiding voor inhoud 2"/>
          <p:cNvSpPr>
            <a:spLocks noGrp="1"/>
          </p:cNvSpPr>
          <p:nvPr>
            <p:ph idx="1"/>
          </p:nvPr>
        </p:nvSpPr>
        <p:spPr/>
        <p:txBody>
          <a:bodyPr/>
          <a:lstStyle/>
          <a:p>
            <a:r>
              <a:rPr lang="nl-NL" altLang="nl-NL"/>
              <a:t>Eerste corrector 1 punt</a:t>
            </a:r>
          </a:p>
          <a:p>
            <a:endParaRPr lang="nl-NL" altLang="nl-NL"/>
          </a:p>
          <a:p>
            <a:r>
              <a:rPr lang="nl-NL" altLang="nl-NL"/>
              <a:t>Tweede corrector ook 1 punt met pijn in het hart, want als de lonen flexibeler worden dan worden de effecten sterker. Dat legt Demi goed uit </a:t>
            </a:r>
          </a:p>
          <a:p>
            <a:r>
              <a:rPr lang="nl-NL" altLang="nl-NL"/>
              <a:t>Maar het is een versterkend effect op loonverandering maar een dempend effect op loonstijging</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el 1"/>
          <p:cNvSpPr>
            <a:spLocks noGrp="1"/>
          </p:cNvSpPr>
          <p:nvPr>
            <p:ph type="title"/>
          </p:nvPr>
        </p:nvSpPr>
        <p:spPr/>
        <p:txBody>
          <a:bodyPr/>
          <a:lstStyle/>
          <a:p>
            <a:r>
              <a:rPr lang="nl-NL" altLang="nl-NL"/>
              <a:t>Examen vwo pilot  2013 </a:t>
            </a:r>
            <a:br>
              <a:rPr lang="nl-NL" altLang="nl-NL"/>
            </a:br>
            <a:r>
              <a:rPr lang="nl-NL" altLang="nl-NL"/>
              <a:t>Workshop examencorrectie training </a:t>
            </a:r>
          </a:p>
        </p:txBody>
      </p:sp>
      <p:sp>
        <p:nvSpPr>
          <p:cNvPr id="24579" name="Tijdelijke aanduiding voor inhoud 2"/>
          <p:cNvSpPr>
            <a:spLocks noGrp="1"/>
          </p:cNvSpPr>
          <p:nvPr>
            <p:ph idx="1"/>
          </p:nvPr>
        </p:nvSpPr>
        <p:spPr/>
        <p:txBody>
          <a:bodyPr/>
          <a:lstStyle/>
          <a:p>
            <a:pPr marL="0" indent="0">
              <a:buFont typeface="Wingdings" charset="2"/>
              <a:buNone/>
            </a:pPr>
            <a:r>
              <a:rPr lang="nl-NL" altLang="nl-NL" b="1"/>
              <a:t>Vraag 14</a:t>
            </a:r>
          </a:p>
          <a:p>
            <a:pPr marL="0" indent="0">
              <a:buFont typeface="Wingdings" charset="2"/>
              <a:buNone/>
            </a:pPr>
            <a:r>
              <a:rPr lang="nl-NL" altLang="nl-NL"/>
              <a:t>Jeroen: pijler 1: de werkenden (actieven) nu betalen voor de uitkering van de gepensioneerden (inactieven)</a:t>
            </a:r>
          </a:p>
          <a:p>
            <a:pPr marL="0" indent="0">
              <a:buFont typeface="Wingdings" charset="2"/>
              <a:buNone/>
            </a:pPr>
            <a:endParaRPr lang="nl-NL" altLang="nl-NL"/>
          </a:p>
          <a:p>
            <a:pPr marL="0" indent="0">
              <a:buFont typeface="Wingdings" charset="2"/>
              <a:buNone/>
            </a:pPr>
            <a:r>
              <a:rPr lang="nl-NL" altLang="nl-NL"/>
              <a:t>Chloé: De staatspensioenen; andere mensen betalen geld voor weer andere mensen hun pensioen. De belasting wordt dan omgeslagen in pensioenen</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el 1"/>
          <p:cNvSpPr>
            <a:spLocks noGrp="1"/>
          </p:cNvSpPr>
          <p:nvPr>
            <p:ph type="title"/>
          </p:nvPr>
        </p:nvSpPr>
        <p:spPr/>
        <p:txBody>
          <a:bodyPr/>
          <a:lstStyle/>
          <a:p>
            <a:r>
              <a:rPr lang="nl-NL" altLang="nl-NL"/>
              <a:t>Examen vwo pilot  2013 </a:t>
            </a:r>
            <a:br>
              <a:rPr lang="nl-NL" altLang="nl-NL"/>
            </a:br>
            <a:r>
              <a:rPr lang="nl-NL" altLang="nl-NL"/>
              <a:t>Workshop examencorrectie training</a:t>
            </a:r>
          </a:p>
        </p:txBody>
      </p:sp>
      <p:sp>
        <p:nvSpPr>
          <p:cNvPr id="3" name="Tijdelijke aanduiding voor inhoud 2"/>
          <p:cNvSpPr>
            <a:spLocks noGrp="1"/>
          </p:cNvSpPr>
          <p:nvPr>
            <p:ph idx="1"/>
          </p:nvPr>
        </p:nvSpPr>
        <p:spPr/>
        <p:txBody>
          <a:bodyPr/>
          <a:lstStyle/>
          <a:p>
            <a:pPr marL="0" indent="0">
              <a:buFont typeface="Wingdings" pitchFamily="2" charset="2"/>
              <a:buNone/>
              <a:defRPr/>
            </a:pPr>
            <a:r>
              <a:rPr lang="nl-NL" dirty="0" smtClean="0"/>
              <a:t>Jeroen:</a:t>
            </a:r>
          </a:p>
          <a:p>
            <a:pPr>
              <a:buFont typeface="Wingdings" pitchFamily="2" charset="2"/>
              <a:buChar char="n"/>
              <a:defRPr/>
            </a:pPr>
            <a:r>
              <a:rPr lang="nl-NL" dirty="0" smtClean="0"/>
              <a:t>Eerste corrector  0 punten</a:t>
            </a:r>
          </a:p>
          <a:p>
            <a:pPr>
              <a:buFont typeface="Wingdings" pitchFamily="2" charset="2"/>
              <a:buChar char="n"/>
              <a:defRPr/>
            </a:pPr>
            <a:endParaRPr lang="nl-NL" dirty="0"/>
          </a:p>
          <a:p>
            <a:pPr>
              <a:buFont typeface="Wingdings" pitchFamily="2" charset="2"/>
              <a:buChar char="n"/>
              <a:defRPr/>
            </a:pPr>
            <a:r>
              <a:rPr lang="nl-NL" dirty="0" smtClean="0"/>
              <a:t>Tweede corrector 1 punt; formuleert niet helemaal precies, maar hij heeft het wel over het al of niet  ruilen over de tijd</a:t>
            </a:r>
            <a:endParaRPr lang="nl-NL"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el 1"/>
          <p:cNvSpPr>
            <a:spLocks noGrp="1"/>
          </p:cNvSpPr>
          <p:nvPr>
            <p:ph type="title"/>
          </p:nvPr>
        </p:nvSpPr>
        <p:spPr/>
        <p:txBody>
          <a:bodyPr/>
          <a:lstStyle/>
          <a:p>
            <a:r>
              <a:rPr lang="nl-NL" altLang="nl-NL"/>
              <a:t>Examen vwo pilot  2013 </a:t>
            </a:r>
            <a:br>
              <a:rPr lang="nl-NL" altLang="nl-NL"/>
            </a:br>
            <a:r>
              <a:rPr lang="nl-NL" altLang="nl-NL"/>
              <a:t>Workshop examencorrectie training </a:t>
            </a:r>
          </a:p>
        </p:txBody>
      </p:sp>
      <p:sp>
        <p:nvSpPr>
          <p:cNvPr id="3" name="Tijdelijke aanduiding voor inhoud 2"/>
          <p:cNvSpPr>
            <a:spLocks noGrp="1"/>
          </p:cNvSpPr>
          <p:nvPr>
            <p:ph idx="1"/>
          </p:nvPr>
        </p:nvSpPr>
        <p:spPr/>
        <p:txBody>
          <a:bodyPr/>
          <a:lstStyle/>
          <a:p>
            <a:pPr marL="0" indent="0">
              <a:buFont typeface="Wingdings" pitchFamily="2" charset="2"/>
              <a:buNone/>
              <a:defRPr/>
            </a:pPr>
            <a:r>
              <a:rPr lang="nl-NL" dirty="0" smtClean="0"/>
              <a:t>Chloé:</a:t>
            </a:r>
          </a:p>
          <a:p>
            <a:pPr>
              <a:buFont typeface="Wingdings" pitchFamily="2" charset="2"/>
              <a:buChar char="n"/>
              <a:defRPr/>
            </a:pPr>
            <a:r>
              <a:rPr lang="nl-NL" dirty="0" smtClean="0"/>
              <a:t>Eerste corrector  1 punt</a:t>
            </a:r>
          </a:p>
          <a:p>
            <a:pPr>
              <a:buFont typeface="Wingdings" pitchFamily="2" charset="2"/>
              <a:buChar char="n"/>
              <a:defRPr/>
            </a:pPr>
            <a:endParaRPr lang="nl-NL" dirty="0"/>
          </a:p>
          <a:p>
            <a:pPr>
              <a:buFont typeface="Wingdings" pitchFamily="2" charset="2"/>
              <a:buChar char="n"/>
              <a:defRPr/>
            </a:pPr>
            <a:r>
              <a:rPr lang="nl-NL" dirty="0" smtClean="0"/>
              <a:t>Tweede  corrector  0 punten; het  niet ruilen over de tijd wordt niet benoemd</a:t>
            </a:r>
            <a:endParaRPr lang="nl-NL"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el 1"/>
          <p:cNvSpPr>
            <a:spLocks noGrp="1"/>
          </p:cNvSpPr>
          <p:nvPr>
            <p:ph type="title"/>
          </p:nvPr>
        </p:nvSpPr>
        <p:spPr/>
        <p:txBody>
          <a:bodyPr/>
          <a:lstStyle/>
          <a:p>
            <a:r>
              <a:rPr lang="nl-NL" altLang="nl-NL"/>
              <a:t>Examen vwo pilot  2013 </a:t>
            </a:r>
            <a:br>
              <a:rPr lang="nl-NL" altLang="nl-NL"/>
            </a:br>
            <a:r>
              <a:rPr lang="nl-NL" altLang="nl-NL"/>
              <a:t>Workshop examencorrectie training </a:t>
            </a:r>
          </a:p>
        </p:txBody>
      </p:sp>
      <p:sp>
        <p:nvSpPr>
          <p:cNvPr id="27651" name="Tijdelijke aanduiding voor inhoud 2"/>
          <p:cNvSpPr>
            <a:spLocks noGrp="1"/>
          </p:cNvSpPr>
          <p:nvPr>
            <p:ph idx="1"/>
          </p:nvPr>
        </p:nvSpPr>
        <p:spPr/>
        <p:txBody>
          <a:bodyPr/>
          <a:lstStyle/>
          <a:p>
            <a:pPr marL="0" indent="0">
              <a:buFont typeface="Wingdings" charset="2"/>
              <a:buNone/>
            </a:pPr>
            <a:r>
              <a:rPr lang="nl-NL" altLang="nl-NL" b="1"/>
              <a:t>Vraag 15</a:t>
            </a:r>
          </a:p>
          <a:p>
            <a:pPr marL="0" indent="0">
              <a:buFont typeface="Wingdings" charset="2"/>
              <a:buNone/>
            </a:pPr>
            <a:r>
              <a:rPr lang="nl-NL" altLang="nl-NL"/>
              <a:t>Celeste: hoe hoger het staatspensioen, des te meer belastinginkomsten daarvoor nodig zijn, waardoor het particuliere spaartegoed afneemt.</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el 1"/>
          <p:cNvSpPr>
            <a:spLocks noGrp="1"/>
          </p:cNvSpPr>
          <p:nvPr>
            <p:ph type="title"/>
          </p:nvPr>
        </p:nvSpPr>
        <p:spPr/>
        <p:txBody>
          <a:bodyPr/>
          <a:lstStyle/>
          <a:p>
            <a:r>
              <a:rPr lang="nl-NL" altLang="nl-NL"/>
              <a:t>Examen vwo pilot  2013 </a:t>
            </a:r>
            <a:br>
              <a:rPr lang="nl-NL" altLang="nl-NL"/>
            </a:br>
            <a:r>
              <a:rPr lang="nl-NL" altLang="nl-NL"/>
              <a:t>Workshop examencorrectie training </a:t>
            </a:r>
          </a:p>
        </p:txBody>
      </p:sp>
      <p:sp>
        <p:nvSpPr>
          <p:cNvPr id="28675" name="Tijdelijke aanduiding voor inhoud 2"/>
          <p:cNvSpPr>
            <a:spLocks noGrp="1"/>
          </p:cNvSpPr>
          <p:nvPr>
            <p:ph idx="1"/>
          </p:nvPr>
        </p:nvSpPr>
        <p:spPr/>
        <p:txBody>
          <a:bodyPr/>
          <a:lstStyle/>
          <a:p>
            <a:r>
              <a:rPr lang="nl-NL" altLang="nl-NL"/>
              <a:t> Eerste corrector o punten</a:t>
            </a:r>
          </a:p>
          <a:p>
            <a:endParaRPr lang="nl-NL" altLang="nl-NL"/>
          </a:p>
          <a:p>
            <a:r>
              <a:rPr lang="nl-NL" altLang="nl-NL"/>
              <a:t>Tweede corrector  2 punten Geen normantwoord, maar wel inhoudelijk ook goed te verdedigen.</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el 1"/>
          <p:cNvSpPr>
            <a:spLocks noGrp="1"/>
          </p:cNvSpPr>
          <p:nvPr>
            <p:ph type="title"/>
          </p:nvPr>
        </p:nvSpPr>
        <p:spPr/>
        <p:txBody>
          <a:bodyPr/>
          <a:lstStyle/>
          <a:p>
            <a:r>
              <a:rPr lang="nl-NL" altLang="nl-NL"/>
              <a:t>Examen vwo pilot  2013 </a:t>
            </a:r>
            <a:br>
              <a:rPr lang="nl-NL" altLang="nl-NL"/>
            </a:br>
            <a:r>
              <a:rPr lang="nl-NL" altLang="nl-NL"/>
              <a:t>Workshop examencorrectie training </a:t>
            </a:r>
          </a:p>
        </p:txBody>
      </p:sp>
      <p:sp>
        <p:nvSpPr>
          <p:cNvPr id="29699" name="Tijdelijke aanduiding voor inhoud 2"/>
          <p:cNvSpPr>
            <a:spLocks noGrp="1"/>
          </p:cNvSpPr>
          <p:nvPr>
            <p:ph idx="1"/>
          </p:nvPr>
        </p:nvSpPr>
        <p:spPr/>
        <p:txBody>
          <a:bodyPr/>
          <a:lstStyle/>
          <a:p>
            <a:pPr marL="0" indent="0">
              <a:buFont typeface="Wingdings" charset="2"/>
              <a:buNone/>
            </a:pPr>
            <a:r>
              <a:rPr lang="nl-NL" altLang="nl-NL" b="1"/>
              <a:t>Vraag 16</a:t>
            </a:r>
          </a:p>
          <a:p>
            <a:pPr marL="0" indent="0">
              <a:buFont typeface="Wingdings" charset="2"/>
              <a:buNone/>
            </a:pPr>
            <a:r>
              <a:rPr lang="nl-NL" altLang="nl-NL"/>
              <a:t>Stefan: Om van het geïnde geld van de pensioenfondsen later de pensioen uitkering te doen, moet het geld met rendement belegd worden. Deze belegging wordt beïnvloed door de rentevoet. Als de rentevoet daalt wordt de verwachte waarde van de toekomstige pensioenen lager.</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el 1"/>
          <p:cNvSpPr>
            <a:spLocks noGrp="1"/>
          </p:cNvSpPr>
          <p:nvPr>
            <p:ph type="title"/>
          </p:nvPr>
        </p:nvSpPr>
        <p:spPr/>
        <p:txBody>
          <a:bodyPr/>
          <a:lstStyle/>
          <a:p>
            <a:r>
              <a:rPr lang="nl-NL" altLang="nl-NL"/>
              <a:t>Examen vwo pilot  2013 </a:t>
            </a:r>
            <a:br>
              <a:rPr lang="nl-NL" altLang="nl-NL"/>
            </a:br>
            <a:r>
              <a:rPr lang="nl-NL" altLang="nl-NL"/>
              <a:t>Workshop examencorrectie training </a:t>
            </a:r>
          </a:p>
        </p:txBody>
      </p:sp>
      <p:sp>
        <p:nvSpPr>
          <p:cNvPr id="30723" name="Tijdelijke aanduiding voor inhoud 2"/>
          <p:cNvSpPr>
            <a:spLocks noGrp="1"/>
          </p:cNvSpPr>
          <p:nvPr>
            <p:ph idx="1"/>
          </p:nvPr>
        </p:nvSpPr>
        <p:spPr/>
        <p:txBody>
          <a:bodyPr/>
          <a:lstStyle/>
          <a:p>
            <a:r>
              <a:rPr lang="nl-NL" altLang="nl-NL"/>
              <a:t>Eerste corrector 0 punten</a:t>
            </a:r>
          </a:p>
          <a:p>
            <a:endParaRPr lang="nl-NL" altLang="nl-NL"/>
          </a:p>
          <a:p>
            <a:r>
              <a:rPr lang="nl-NL" altLang="nl-NL"/>
              <a:t>Tweede corrector 1 punt; hij redeneert van de huidige pensioenpot naar de eindwaarde ipv van de toekomstige verplichting naar de contante waarde. Niet helemaal de vraag, maar hij snapt het principe</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el 1"/>
          <p:cNvSpPr>
            <a:spLocks noGrp="1"/>
          </p:cNvSpPr>
          <p:nvPr>
            <p:ph type="title"/>
          </p:nvPr>
        </p:nvSpPr>
        <p:spPr/>
        <p:txBody>
          <a:bodyPr/>
          <a:lstStyle/>
          <a:p>
            <a:r>
              <a:rPr lang="nl-NL" altLang="nl-NL"/>
              <a:t>Examen vwo pilot  2013 </a:t>
            </a:r>
            <a:br>
              <a:rPr lang="nl-NL" altLang="nl-NL"/>
            </a:br>
            <a:r>
              <a:rPr lang="nl-NL" altLang="nl-NL"/>
              <a:t>Workshop examencorrectie training </a:t>
            </a:r>
          </a:p>
        </p:txBody>
      </p:sp>
      <p:sp>
        <p:nvSpPr>
          <p:cNvPr id="31747" name="Tijdelijke aanduiding voor inhoud 2"/>
          <p:cNvSpPr>
            <a:spLocks noGrp="1"/>
          </p:cNvSpPr>
          <p:nvPr>
            <p:ph idx="1"/>
          </p:nvPr>
        </p:nvSpPr>
        <p:spPr/>
        <p:txBody>
          <a:bodyPr/>
          <a:lstStyle/>
          <a:p>
            <a:pPr marL="0" indent="0">
              <a:buFont typeface="Wingdings" charset="2"/>
              <a:buNone/>
            </a:pPr>
            <a:r>
              <a:rPr lang="nl-NL" altLang="nl-NL" b="1"/>
              <a:t>Vraag 17</a:t>
            </a:r>
          </a:p>
          <a:p>
            <a:pPr marL="0" indent="0">
              <a:buFont typeface="Wingdings" charset="2"/>
              <a:buNone/>
            </a:pPr>
            <a:r>
              <a:rPr lang="nl-NL" altLang="nl-NL"/>
              <a:t>Chloé: Als er minder dekking is om de pensioenen te betalen, dan moeten ouderen meer rekenen op steun van hun kinderen met bijvoorbeeld verzorging.</a:t>
            </a:r>
          </a:p>
          <a:p>
            <a:pPr marL="0" indent="0">
              <a:buFont typeface="Wingdings" charset="2"/>
              <a:buNone/>
            </a:pPr>
            <a:r>
              <a:rPr lang="nl-NL" altLang="nl-NL"/>
              <a:t>Maxime: Bij een dalende dekkingsgraad komt de solidariteit onder druk te staan, omdat er dan minder betaald wordt om anderen te helpen en men meer voor zichzelf houdt.</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el 1"/>
          <p:cNvSpPr>
            <a:spLocks noGrp="1"/>
          </p:cNvSpPr>
          <p:nvPr>
            <p:ph type="title"/>
          </p:nvPr>
        </p:nvSpPr>
        <p:spPr/>
        <p:txBody>
          <a:bodyPr/>
          <a:lstStyle/>
          <a:p>
            <a:pPr marL="457200" indent="-457200">
              <a:buFontTx/>
              <a:buChar char="•"/>
            </a:pPr>
            <a:r>
              <a:rPr lang="nl-NL" altLang="nl-NL"/>
              <a:t>Examen vwo pilot  2013 </a:t>
            </a:r>
            <a:br>
              <a:rPr lang="nl-NL" altLang="nl-NL"/>
            </a:br>
            <a:r>
              <a:rPr lang="nl-NL" altLang="nl-NL"/>
              <a:t>Workshop examencorrectie training </a:t>
            </a:r>
          </a:p>
        </p:txBody>
      </p:sp>
      <p:sp>
        <p:nvSpPr>
          <p:cNvPr id="3" name="Tijdelijke aanduiding voor inhoud 2"/>
          <p:cNvSpPr>
            <a:spLocks noGrp="1"/>
          </p:cNvSpPr>
          <p:nvPr>
            <p:ph idx="1"/>
          </p:nvPr>
        </p:nvSpPr>
        <p:spPr/>
        <p:txBody>
          <a:bodyPr/>
          <a:lstStyle/>
          <a:p>
            <a:pPr marL="0" indent="0">
              <a:buFont typeface="Wingdings" pitchFamily="2" charset="2"/>
              <a:buNone/>
              <a:defRPr/>
            </a:pPr>
            <a:r>
              <a:rPr lang="nl-NL" dirty="0" smtClean="0"/>
              <a:t>Chloé:</a:t>
            </a:r>
          </a:p>
          <a:p>
            <a:pPr>
              <a:buFont typeface="Wingdings" pitchFamily="2" charset="2"/>
              <a:buChar char="n"/>
              <a:defRPr/>
            </a:pPr>
            <a:r>
              <a:rPr lang="nl-NL" dirty="0" smtClean="0"/>
              <a:t>Eerste corrector 1 punt</a:t>
            </a:r>
          </a:p>
          <a:p>
            <a:pPr>
              <a:buFont typeface="Wingdings" pitchFamily="2" charset="2"/>
              <a:buChar char="n"/>
              <a:defRPr/>
            </a:pPr>
            <a:endParaRPr lang="nl-NL" dirty="0"/>
          </a:p>
          <a:p>
            <a:pPr>
              <a:buFont typeface="Wingdings" pitchFamily="2" charset="2"/>
              <a:buChar char="n"/>
              <a:defRPr/>
            </a:pPr>
            <a:r>
              <a:rPr lang="nl-NL" dirty="0" smtClean="0"/>
              <a:t>Tweede corrector dat mag denk ik wel solidariteit kan ook in natura </a:t>
            </a:r>
            <a:r>
              <a:rPr lang="nl-NL" dirty="0" err="1" smtClean="0"/>
              <a:t>ipv</a:t>
            </a:r>
            <a:r>
              <a:rPr lang="nl-NL" dirty="0" smtClean="0"/>
              <a:t> van geld verstrekt worden</a:t>
            </a:r>
            <a:endParaRPr lang="nl-NL"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el 1"/>
          <p:cNvSpPr>
            <a:spLocks noGrp="1"/>
          </p:cNvSpPr>
          <p:nvPr>
            <p:ph type="title"/>
          </p:nvPr>
        </p:nvSpPr>
        <p:spPr/>
        <p:txBody>
          <a:bodyPr/>
          <a:lstStyle/>
          <a:p>
            <a:r>
              <a:rPr lang="nl-NL" altLang="nl-NL"/>
              <a:t>Opzet</a:t>
            </a:r>
          </a:p>
        </p:txBody>
      </p:sp>
      <p:sp>
        <p:nvSpPr>
          <p:cNvPr id="6147" name="Tijdelijke aanduiding voor inhoud 2"/>
          <p:cNvSpPr>
            <a:spLocks noGrp="1"/>
          </p:cNvSpPr>
          <p:nvPr>
            <p:ph idx="1"/>
          </p:nvPr>
        </p:nvSpPr>
        <p:spPr/>
        <p:txBody>
          <a:bodyPr/>
          <a:lstStyle/>
          <a:p>
            <a:r>
              <a:rPr lang="nl-NL" altLang="nl-NL"/>
              <a:t>Een collega heeft leerlingen 4 Vragen van het pilot-examen 2013 laten maken.</a:t>
            </a:r>
          </a:p>
          <a:p>
            <a:r>
              <a:rPr lang="nl-NL" altLang="nl-NL"/>
              <a:t>Ik ben als tweede corrector opgetreden.</a:t>
            </a:r>
          </a:p>
          <a:p>
            <a:r>
              <a:rPr lang="nl-NL" altLang="nl-NL"/>
              <a:t>Een aantal antwoorden gaan jullie beoordelen.</a:t>
            </a:r>
          </a:p>
          <a:p>
            <a:r>
              <a:rPr lang="nl-NL" altLang="nl-NL"/>
              <a:t>Vervolgens bespreken we de normering van de collega en die van mij.</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el 1"/>
          <p:cNvSpPr>
            <a:spLocks noGrp="1"/>
          </p:cNvSpPr>
          <p:nvPr>
            <p:ph type="title"/>
          </p:nvPr>
        </p:nvSpPr>
        <p:spPr/>
        <p:txBody>
          <a:bodyPr/>
          <a:lstStyle/>
          <a:p>
            <a:r>
              <a:rPr lang="nl-NL" altLang="nl-NL"/>
              <a:t>Examen vwo pilot  2013 </a:t>
            </a:r>
            <a:br>
              <a:rPr lang="nl-NL" altLang="nl-NL"/>
            </a:br>
            <a:r>
              <a:rPr lang="nl-NL" altLang="nl-NL"/>
              <a:t>Workshop examencorrectie training </a:t>
            </a:r>
          </a:p>
        </p:txBody>
      </p:sp>
      <p:sp>
        <p:nvSpPr>
          <p:cNvPr id="3" name="Tijdelijke aanduiding voor inhoud 2"/>
          <p:cNvSpPr>
            <a:spLocks noGrp="1"/>
          </p:cNvSpPr>
          <p:nvPr>
            <p:ph idx="1"/>
          </p:nvPr>
        </p:nvSpPr>
        <p:spPr/>
        <p:txBody>
          <a:bodyPr/>
          <a:lstStyle/>
          <a:p>
            <a:pPr marL="0" indent="0">
              <a:buFont typeface="Wingdings" pitchFamily="2" charset="2"/>
              <a:buNone/>
              <a:defRPr/>
            </a:pPr>
            <a:r>
              <a:rPr lang="nl-NL" dirty="0" smtClean="0"/>
              <a:t>Maxime:</a:t>
            </a:r>
          </a:p>
          <a:p>
            <a:pPr>
              <a:buFont typeface="Wingdings" pitchFamily="2" charset="2"/>
              <a:buChar char="n"/>
              <a:defRPr/>
            </a:pPr>
            <a:r>
              <a:rPr lang="nl-NL" dirty="0" smtClean="0"/>
              <a:t>Eerste corrector 1 punt</a:t>
            </a:r>
          </a:p>
          <a:p>
            <a:pPr>
              <a:buFont typeface="Wingdings" pitchFamily="2" charset="2"/>
              <a:buChar char="n"/>
              <a:defRPr/>
            </a:pPr>
            <a:endParaRPr lang="nl-NL" dirty="0"/>
          </a:p>
          <a:p>
            <a:pPr>
              <a:buFont typeface="Wingdings" pitchFamily="2" charset="2"/>
              <a:buChar char="n"/>
              <a:defRPr/>
            </a:pPr>
            <a:r>
              <a:rPr lang="nl-NL" dirty="0" smtClean="0"/>
              <a:t>Tweede corrector 0 punten. Ze heeft het over solidariteit en niet over intergenerationele solidariteit</a:t>
            </a:r>
            <a:endParaRPr lang="nl-NL"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el 1"/>
          <p:cNvSpPr>
            <a:spLocks noGrp="1"/>
          </p:cNvSpPr>
          <p:nvPr>
            <p:ph type="title"/>
          </p:nvPr>
        </p:nvSpPr>
        <p:spPr/>
        <p:txBody>
          <a:bodyPr/>
          <a:lstStyle/>
          <a:p>
            <a:r>
              <a:rPr lang="nl-NL" altLang="nl-NL"/>
              <a:t>Examen vwo pilot  2013 </a:t>
            </a:r>
            <a:br>
              <a:rPr lang="nl-NL" altLang="nl-NL"/>
            </a:br>
            <a:r>
              <a:rPr lang="nl-NL" altLang="nl-NL"/>
              <a:t>Workshop examencorrectie training </a:t>
            </a:r>
          </a:p>
        </p:txBody>
      </p:sp>
      <p:sp>
        <p:nvSpPr>
          <p:cNvPr id="34819" name="Tijdelijke aanduiding voor inhoud 2"/>
          <p:cNvSpPr>
            <a:spLocks noGrp="1"/>
          </p:cNvSpPr>
          <p:nvPr>
            <p:ph idx="1"/>
          </p:nvPr>
        </p:nvSpPr>
        <p:spPr/>
        <p:txBody>
          <a:bodyPr/>
          <a:lstStyle/>
          <a:p>
            <a:pPr marL="0" indent="0">
              <a:buFont typeface="Wingdings" charset="2"/>
              <a:buNone/>
            </a:pPr>
            <a:r>
              <a:rPr lang="nl-NL" altLang="nl-NL" b="1"/>
              <a:t>Vraag 19</a:t>
            </a:r>
          </a:p>
          <a:p>
            <a:pPr marL="0" indent="0">
              <a:buFont typeface="Wingdings" charset="2"/>
              <a:buNone/>
            </a:pPr>
            <a:r>
              <a:rPr lang="nl-NL" altLang="nl-NL"/>
              <a:t>Julia: Je weet als verzekeringsmaatschappij nooit helemaal zeker of de scooter echt gestolen is of dat je voor de gek gehouden wordt.</a:t>
            </a:r>
          </a:p>
          <a:p>
            <a:pPr marL="0" indent="0">
              <a:buFont typeface="Wingdings" charset="2"/>
              <a:buNone/>
            </a:pPr>
            <a:r>
              <a:rPr lang="nl-NL" altLang="nl-NL"/>
              <a:t>Als anderen winst proberen te maken op de verzekering dan kan de verzekering geen winst maken.</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el 1"/>
          <p:cNvSpPr>
            <a:spLocks noGrp="1"/>
          </p:cNvSpPr>
          <p:nvPr>
            <p:ph type="title"/>
          </p:nvPr>
        </p:nvSpPr>
        <p:spPr/>
        <p:txBody>
          <a:bodyPr/>
          <a:lstStyle/>
          <a:p>
            <a:r>
              <a:rPr lang="nl-NL" altLang="nl-NL"/>
              <a:t>Examen vwo pilot  2013 </a:t>
            </a:r>
            <a:br>
              <a:rPr lang="nl-NL" altLang="nl-NL"/>
            </a:br>
            <a:r>
              <a:rPr lang="nl-NL" altLang="nl-NL"/>
              <a:t>Workshop examencorrectie training </a:t>
            </a:r>
          </a:p>
        </p:txBody>
      </p:sp>
      <p:sp>
        <p:nvSpPr>
          <p:cNvPr id="35843" name="Tijdelijke aanduiding voor inhoud 2"/>
          <p:cNvSpPr>
            <a:spLocks noGrp="1"/>
          </p:cNvSpPr>
          <p:nvPr>
            <p:ph idx="1"/>
          </p:nvPr>
        </p:nvSpPr>
        <p:spPr/>
        <p:txBody>
          <a:bodyPr/>
          <a:lstStyle/>
          <a:p>
            <a:r>
              <a:rPr lang="nl-NL" altLang="nl-NL"/>
              <a:t>Eerste corrector 1 punt</a:t>
            </a:r>
          </a:p>
          <a:p>
            <a:endParaRPr lang="nl-NL" altLang="nl-NL"/>
          </a:p>
          <a:p>
            <a:r>
              <a:rPr lang="nl-NL" altLang="nl-NL"/>
              <a:t>Tweede corrector 0 punten; opgeven van een niet gestolen scooter is moreel wangedrag en geen informatieachterstand</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el 1"/>
          <p:cNvSpPr>
            <a:spLocks noGrp="1"/>
          </p:cNvSpPr>
          <p:nvPr>
            <p:ph type="title"/>
          </p:nvPr>
        </p:nvSpPr>
        <p:spPr/>
        <p:txBody>
          <a:bodyPr/>
          <a:lstStyle/>
          <a:p>
            <a:r>
              <a:rPr lang="nl-NL" altLang="nl-NL"/>
              <a:t>Examen vwo pilot  2013 </a:t>
            </a:r>
            <a:br>
              <a:rPr lang="nl-NL" altLang="nl-NL"/>
            </a:br>
            <a:r>
              <a:rPr lang="nl-NL" altLang="nl-NL"/>
              <a:t>Workshop examencorrectie training </a:t>
            </a:r>
          </a:p>
        </p:txBody>
      </p:sp>
      <p:sp>
        <p:nvSpPr>
          <p:cNvPr id="36867" name="Tijdelijke aanduiding voor inhoud 2"/>
          <p:cNvSpPr>
            <a:spLocks noGrp="1"/>
          </p:cNvSpPr>
          <p:nvPr>
            <p:ph idx="1"/>
          </p:nvPr>
        </p:nvSpPr>
        <p:spPr/>
        <p:txBody>
          <a:bodyPr/>
          <a:lstStyle/>
          <a:p>
            <a:pPr marL="0" indent="0">
              <a:buFont typeface="Wingdings" charset="2"/>
              <a:buNone/>
            </a:pPr>
            <a:r>
              <a:rPr lang="nl-NL" altLang="nl-NL" b="1"/>
              <a:t>Vraag 22</a:t>
            </a:r>
          </a:p>
          <a:p>
            <a:pPr marL="0" indent="0">
              <a:buFont typeface="Wingdings" charset="2"/>
              <a:buNone/>
            </a:pPr>
            <a:r>
              <a:rPr lang="nl-NL" altLang="nl-NL"/>
              <a:t>Koen: gaat er vanuit dat alle 80.000 scooters verzekerd zijn = doorekenfout van  vraag 20. Berekend dan correct de winst eerst 4.203.000 en dan 3.552.000</a:t>
            </a:r>
          </a:p>
          <a:p>
            <a:pPr marL="0" indent="0">
              <a:buFont typeface="Wingdings" charset="2"/>
              <a:buNone/>
            </a:pPr>
            <a:r>
              <a:rPr lang="nl-NL" altLang="nl-NL"/>
              <a:t>Conclusie “de winst daalt slechts een beetje”</a:t>
            </a:r>
          </a:p>
          <a:p>
            <a:pPr marL="0" indent="0">
              <a:buFont typeface="Wingdings" charset="2"/>
              <a:buNone/>
            </a:pPr>
            <a:endParaRPr lang="nl-NL" altLang="nl-NL"/>
          </a:p>
          <a:p>
            <a:pPr marL="0" indent="0">
              <a:buFont typeface="Wingdings" charset="2"/>
              <a:buNone/>
            </a:pPr>
            <a:r>
              <a:rPr lang="nl-NL" altLang="nl-NL"/>
              <a:t>Stefan: zelfde fout zelfde getallen. Conclusie “dus de stelling is onjuist”</a:t>
            </a:r>
          </a:p>
          <a:p>
            <a:pPr marL="0" indent="0">
              <a:buFont typeface="Wingdings" charset="2"/>
              <a:buNone/>
            </a:pPr>
            <a:endParaRPr lang="nl-NL" altLang="nl-NL"/>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el 1"/>
          <p:cNvSpPr>
            <a:spLocks noGrp="1"/>
          </p:cNvSpPr>
          <p:nvPr>
            <p:ph type="title"/>
          </p:nvPr>
        </p:nvSpPr>
        <p:spPr/>
        <p:txBody>
          <a:bodyPr/>
          <a:lstStyle/>
          <a:p>
            <a:r>
              <a:rPr lang="nl-NL" altLang="nl-NL"/>
              <a:t>Examen vwo pilot  2013 </a:t>
            </a:r>
            <a:br>
              <a:rPr lang="nl-NL" altLang="nl-NL"/>
            </a:br>
            <a:r>
              <a:rPr lang="nl-NL" altLang="nl-NL"/>
              <a:t>Workshop examencorrectie training </a:t>
            </a:r>
          </a:p>
        </p:txBody>
      </p:sp>
      <p:sp>
        <p:nvSpPr>
          <p:cNvPr id="3" name="Tijdelijke aanduiding voor inhoud 2"/>
          <p:cNvSpPr>
            <a:spLocks noGrp="1"/>
          </p:cNvSpPr>
          <p:nvPr>
            <p:ph idx="1"/>
          </p:nvPr>
        </p:nvSpPr>
        <p:spPr/>
        <p:txBody>
          <a:bodyPr/>
          <a:lstStyle/>
          <a:p>
            <a:pPr marL="0" indent="0">
              <a:buFont typeface="Wingdings" pitchFamily="2" charset="2"/>
              <a:buNone/>
              <a:defRPr/>
            </a:pPr>
            <a:r>
              <a:rPr lang="nl-NL" dirty="0" smtClean="0"/>
              <a:t>Koen: </a:t>
            </a:r>
          </a:p>
          <a:p>
            <a:pPr>
              <a:buFont typeface="Wingdings" pitchFamily="2" charset="2"/>
              <a:buChar char="n"/>
              <a:defRPr/>
            </a:pPr>
            <a:r>
              <a:rPr lang="nl-NL" dirty="0" smtClean="0"/>
              <a:t>Eerste corrector 2 punten</a:t>
            </a:r>
          </a:p>
          <a:p>
            <a:pPr>
              <a:buFont typeface="Wingdings" pitchFamily="2" charset="2"/>
              <a:buChar char="n"/>
              <a:defRPr/>
            </a:pPr>
            <a:endParaRPr lang="nl-NL" dirty="0"/>
          </a:p>
          <a:p>
            <a:pPr>
              <a:buFont typeface="Wingdings" pitchFamily="2" charset="2"/>
              <a:buChar char="n"/>
              <a:defRPr/>
            </a:pPr>
            <a:r>
              <a:rPr lang="nl-NL" dirty="0" smtClean="0"/>
              <a:t>Tweede corrector: 1 punt want geen goede conclusie uit de berekening</a:t>
            </a:r>
            <a:endParaRPr lang="nl-NL"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el 1"/>
          <p:cNvSpPr>
            <a:spLocks noGrp="1"/>
          </p:cNvSpPr>
          <p:nvPr>
            <p:ph type="title"/>
          </p:nvPr>
        </p:nvSpPr>
        <p:spPr/>
        <p:txBody>
          <a:bodyPr/>
          <a:lstStyle/>
          <a:p>
            <a:r>
              <a:rPr lang="nl-NL" altLang="nl-NL"/>
              <a:t>Examen vwo pilot  2013 </a:t>
            </a:r>
            <a:br>
              <a:rPr lang="nl-NL" altLang="nl-NL"/>
            </a:br>
            <a:r>
              <a:rPr lang="nl-NL" altLang="nl-NL"/>
              <a:t>Workshop examencorrectie training </a:t>
            </a:r>
          </a:p>
        </p:txBody>
      </p:sp>
      <p:sp>
        <p:nvSpPr>
          <p:cNvPr id="3" name="Tijdelijke aanduiding voor inhoud 2"/>
          <p:cNvSpPr>
            <a:spLocks noGrp="1"/>
          </p:cNvSpPr>
          <p:nvPr>
            <p:ph idx="1"/>
          </p:nvPr>
        </p:nvSpPr>
        <p:spPr/>
        <p:txBody>
          <a:bodyPr/>
          <a:lstStyle/>
          <a:p>
            <a:pPr marL="0" indent="0">
              <a:buFont typeface="Wingdings" pitchFamily="2" charset="2"/>
              <a:buNone/>
              <a:defRPr/>
            </a:pPr>
            <a:r>
              <a:rPr lang="nl-NL" dirty="0" smtClean="0"/>
              <a:t>Stefan:</a:t>
            </a:r>
          </a:p>
          <a:p>
            <a:pPr>
              <a:buFont typeface="Wingdings" pitchFamily="2" charset="2"/>
              <a:buChar char="n"/>
              <a:defRPr/>
            </a:pPr>
            <a:r>
              <a:rPr lang="nl-NL" dirty="0" smtClean="0"/>
              <a:t>Eerste corrector 1 punt</a:t>
            </a:r>
          </a:p>
          <a:p>
            <a:pPr>
              <a:buFont typeface="Wingdings" pitchFamily="2" charset="2"/>
              <a:buChar char="n"/>
              <a:defRPr/>
            </a:pPr>
            <a:endParaRPr lang="nl-NL" dirty="0"/>
          </a:p>
          <a:p>
            <a:pPr>
              <a:buFont typeface="Wingdings" pitchFamily="2" charset="2"/>
              <a:buChar char="n"/>
              <a:defRPr/>
            </a:pPr>
            <a:r>
              <a:rPr lang="nl-NL" dirty="0" smtClean="0"/>
              <a:t>Tweede corrector 2 punten door doorrekenfout  kon de winst niet meer gelijk worden en de conclusie uit de berekening is juist</a:t>
            </a:r>
            <a:endParaRPr lang="nl-NL"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el 1"/>
          <p:cNvSpPr>
            <a:spLocks noGrp="1"/>
          </p:cNvSpPr>
          <p:nvPr>
            <p:ph type="title"/>
          </p:nvPr>
        </p:nvSpPr>
        <p:spPr/>
        <p:txBody>
          <a:bodyPr/>
          <a:lstStyle/>
          <a:p>
            <a:r>
              <a:rPr lang="nl-NL" altLang="nl-NL"/>
              <a:t>Examen vwo pilot  2013 </a:t>
            </a:r>
            <a:br>
              <a:rPr lang="nl-NL" altLang="nl-NL"/>
            </a:br>
            <a:r>
              <a:rPr lang="nl-NL" altLang="nl-NL"/>
              <a:t>Workshop examencorrectie training </a:t>
            </a:r>
          </a:p>
        </p:txBody>
      </p:sp>
      <p:sp>
        <p:nvSpPr>
          <p:cNvPr id="39939" name="Tijdelijke aanduiding voor inhoud 2"/>
          <p:cNvSpPr>
            <a:spLocks noGrp="1"/>
          </p:cNvSpPr>
          <p:nvPr>
            <p:ph idx="1"/>
          </p:nvPr>
        </p:nvSpPr>
        <p:spPr/>
        <p:txBody>
          <a:bodyPr/>
          <a:lstStyle/>
          <a:p>
            <a:pPr marL="0" indent="0">
              <a:buFont typeface="Wingdings" charset="2"/>
              <a:buNone/>
            </a:pPr>
            <a:r>
              <a:rPr lang="nl-NL" altLang="nl-NL" b="1"/>
              <a:t>Vraag 23</a:t>
            </a:r>
            <a:endParaRPr lang="nl-NL" altLang="nl-NL"/>
          </a:p>
          <a:p>
            <a:pPr marL="0" indent="0">
              <a:buFont typeface="Wingdings" charset="2"/>
              <a:buNone/>
            </a:pPr>
            <a:r>
              <a:rPr lang="nl-NL" altLang="nl-NL"/>
              <a:t>Stefan: Doordat de scooterbezitters zo wel risico dragen, het eigen risico, zijn ze voorzichtiger met hun scooters dan als ze geen risico dragen. Dus worden er minder claims ingediend dus dalen de kosten stijgen de winst.</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el 1"/>
          <p:cNvSpPr>
            <a:spLocks noGrp="1"/>
          </p:cNvSpPr>
          <p:nvPr>
            <p:ph type="title"/>
          </p:nvPr>
        </p:nvSpPr>
        <p:spPr/>
        <p:txBody>
          <a:bodyPr/>
          <a:lstStyle/>
          <a:p>
            <a:endParaRPr lang="nl-NL" altLang="nl-NL"/>
          </a:p>
        </p:txBody>
      </p:sp>
      <p:sp>
        <p:nvSpPr>
          <p:cNvPr id="40963" name="Tijdelijke aanduiding voor inhoud 2"/>
          <p:cNvSpPr>
            <a:spLocks noGrp="1"/>
          </p:cNvSpPr>
          <p:nvPr>
            <p:ph idx="1"/>
          </p:nvPr>
        </p:nvSpPr>
        <p:spPr/>
        <p:txBody>
          <a:bodyPr/>
          <a:lstStyle/>
          <a:p>
            <a:r>
              <a:rPr lang="nl-NL" altLang="nl-NL"/>
              <a:t>Eerste corrector: 1 punt</a:t>
            </a:r>
          </a:p>
          <a:p>
            <a:endParaRPr lang="nl-NL" altLang="nl-NL"/>
          </a:p>
          <a:p>
            <a:r>
              <a:rPr lang="nl-NL" altLang="nl-NL"/>
              <a:t>Tweede corrector 2 punten ; de redenering klopt er wordt niet expliciet naar de staven verwezen maar minder claims betekent kleinere staven.</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el 1"/>
          <p:cNvSpPr>
            <a:spLocks noGrp="1"/>
          </p:cNvSpPr>
          <p:nvPr>
            <p:ph type="title"/>
          </p:nvPr>
        </p:nvSpPr>
        <p:spPr/>
        <p:txBody>
          <a:bodyPr/>
          <a:lstStyle/>
          <a:p>
            <a:r>
              <a:rPr lang="nl-NL" altLang="nl-NL"/>
              <a:t>Algemene opmerking 1</a:t>
            </a:r>
          </a:p>
        </p:txBody>
      </p:sp>
      <p:sp>
        <p:nvSpPr>
          <p:cNvPr id="7171" name="Tijdelijke aanduiding voor inhoud 2"/>
          <p:cNvSpPr>
            <a:spLocks noGrp="1"/>
          </p:cNvSpPr>
          <p:nvPr>
            <p:ph idx="1"/>
          </p:nvPr>
        </p:nvSpPr>
        <p:spPr/>
        <p:txBody>
          <a:bodyPr/>
          <a:lstStyle/>
          <a:p>
            <a:r>
              <a:rPr lang="nl-NL" altLang="nl-NL"/>
              <a:t>Belangrijk is of de leerling de kern van de concepten begrijpt.</a:t>
            </a:r>
          </a:p>
          <a:p>
            <a:r>
              <a:rPr lang="nl-NL" altLang="nl-NL"/>
              <a:t>Laat leerlingen mindmaps maken van de concepten </a:t>
            </a:r>
          </a:p>
          <a:p>
            <a:r>
              <a:rPr lang="nl-NL" altLang="nl-NL"/>
              <a:t>Of maak gebruik van de mindmaps van collega Frans Etman. </a:t>
            </a:r>
            <a:r>
              <a:rPr lang="nl-NL" altLang="nl-NL">
                <a:hlinkClick r:id="rId2"/>
              </a:rPr>
              <a:t>www.fransetman.nl</a:t>
            </a:r>
            <a:endParaRPr lang="nl-NL" altLang="nl-NL"/>
          </a:p>
          <a:p>
            <a:endParaRPr lang="nl-NL" altLang="nl-NL"/>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1025" y="1133475"/>
            <a:ext cx="7981950" cy="45910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el 1"/>
          <p:cNvSpPr>
            <a:spLocks noGrp="1"/>
          </p:cNvSpPr>
          <p:nvPr>
            <p:ph type="title"/>
          </p:nvPr>
        </p:nvSpPr>
        <p:spPr/>
        <p:txBody>
          <a:bodyPr/>
          <a:lstStyle/>
          <a:p>
            <a:r>
              <a:rPr lang="nl-NL" altLang="x-none"/>
              <a:t>Algemene opmerking 2</a:t>
            </a:r>
          </a:p>
        </p:txBody>
      </p:sp>
      <p:sp>
        <p:nvSpPr>
          <p:cNvPr id="9219" name="Tijdelijke aanduiding voor inhoud 2"/>
          <p:cNvSpPr>
            <a:spLocks noGrp="1"/>
          </p:cNvSpPr>
          <p:nvPr>
            <p:ph idx="1"/>
          </p:nvPr>
        </p:nvSpPr>
        <p:spPr/>
        <p:txBody>
          <a:bodyPr/>
          <a:lstStyle/>
          <a:p>
            <a:r>
              <a:rPr lang="nl-NL" altLang="x-none" b="1">
                <a:latin typeface="Arial" charset="0"/>
                <a:ea typeface="Arial" charset="0"/>
                <a:cs typeface="Arial" charset="0"/>
              </a:rPr>
              <a:t>1. Beantwoord zgn. uitlegvragen altijd in 3 stappen, door achtereenvolgens te </a:t>
            </a:r>
            <a:endParaRPr lang="nl-NL" altLang="x-none">
              <a:latin typeface="Arial" charset="0"/>
              <a:ea typeface="Arial" charset="0"/>
              <a:cs typeface="Arial" charset="0"/>
            </a:endParaRPr>
          </a:p>
          <a:p>
            <a:r>
              <a:rPr lang="nl-NL" altLang="x-none" b="1">
                <a:latin typeface="Arial" charset="0"/>
                <a:ea typeface="Arial" charset="0"/>
                <a:cs typeface="Arial" charset="0"/>
              </a:rPr>
              <a:t>onderscheiden: </a:t>
            </a:r>
            <a:endParaRPr lang="nl-NL" altLang="x-none">
              <a:latin typeface="Arial" charset="0"/>
              <a:ea typeface="Arial" charset="0"/>
              <a:cs typeface="Arial" charset="0"/>
            </a:endParaRPr>
          </a:p>
          <a:p>
            <a:r>
              <a:rPr lang="nl-NL" altLang="x-none" b="1">
                <a:latin typeface="Arial" charset="0"/>
                <a:ea typeface="Arial" charset="0"/>
                <a:cs typeface="Arial" charset="0"/>
              </a:rPr>
              <a:t>- hoofdkernwoord, waarmee de vraag begint </a:t>
            </a:r>
            <a:endParaRPr lang="nl-NL" altLang="x-none">
              <a:latin typeface="Arial" charset="0"/>
              <a:ea typeface="Arial" charset="0"/>
              <a:cs typeface="Arial" charset="0"/>
            </a:endParaRPr>
          </a:p>
          <a:p>
            <a:r>
              <a:rPr lang="nl-NL" altLang="x-none" b="1">
                <a:latin typeface="Arial" charset="0"/>
                <a:ea typeface="Arial" charset="0"/>
                <a:cs typeface="Arial" charset="0"/>
              </a:rPr>
              <a:t>- eindkernwoord, waarheen men moet werken </a:t>
            </a:r>
            <a:endParaRPr lang="nl-NL" altLang="x-none">
              <a:latin typeface="Arial" charset="0"/>
              <a:ea typeface="Arial" charset="0"/>
              <a:cs typeface="Arial" charset="0"/>
            </a:endParaRPr>
          </a:p>
          <a:p>
            <a:r>
              <a:rPr lang="nl-NL" altLang="x-none" b="1">
                <a:latin typeface="Arial" charset="0"/>
                <a:ea typeface="Arial" charset="0"/>
                <a:cs typeface="Arial" charset="0"/>
              </a:rPr>
              <a:t>- noodzakelijke tussenstap </a:t>
            </a:r>
            <a:endParaRPr lang="nl-NL" altLang="x-none">
              <a:latin typeface="Arial" charset="0"/>
              <a:ea typeface="Arial" charset="0"/>
              <a:cs typeface="Arial" charset="0"/>
            </a:endParaRPr>
          </a:p>
          <a:p>
            <a:endParaRPr lang="nl-NL" altLang="x-none"/>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el 1"/>
          <p:cNvSpPr>
            <a:spLocks noGrp="1"/>
          </p:cNvSpPr>
          <p:nvPr>
            <p:ph type="title"/>
          </p:nvPr>
        </p:nvSpPr>
        <p:spPr/>
        <p:txBody>
          <a:bodyPr/>
          <a:lstStyle/>
          <a:p>
            <a:r>
              <a:rPr lang="nl-NL" altLang="x-none"/>
              <a:t>Voorbeeld</a:t>
            </a:r>
          </a:p>
        </p:txBody>
      </p:sp>
      <p:sp>
        <p:nvSpPr>
          <p:cNvPr id="3" name="Tijdelijke aanduiding voor inhoud 2"/>
          <p:cNvSpPr>
            <a:spLocks noGrp="1"/>
          </p:cNvSpPr>
          <p:nvPr>
            <p:ph idx="1"/>
          </p:nvPr>
        </p:nvSpPr>
        <p:spPr/>
        <p:txBody>
          <a:bodyPr/>
          <a:lstStyle/>
          <a:p>
            <a:pPr>
              <a:buFont typeface="Wingdings" pitchFamily="2" charset="2"/>
              <a:buChar char="n"/>
              <a:defRPr/>
            </a:pPr>
            <a:r>
              <a:rPr lang="nl-NL" dirty="0">
                <a:latin typeface="Arial" panose="020B0604020202020204" pitchFamily="34" charset="0"/>
                <a:cs typeface="Arial" panose="020B0604020202020204" pitchFamily="34" charset="0"/>
              </a:rPr>
              <a:t>Examenvraag: Leg uit dat de wisselkoers van een land met een betalingsbalansoverschot zal gaan stijgen. </a:t>
            </a:r>
          </a:p>
          <a:p>
            <a:pPr>
              <a:buFont typeface="Wingdings" pitchFamily="2" charset="2"/>
              <a:buChar char="n"/>
              <a:defRPr/>
            </a:pPr>
            <a:r>
              <a:rPr lang="nl-NL" dirty="0">
                <a:latin typeface="Arial" panose="020B0604020202020204" pitchFamily="34" charset="0"/>
                <a:cs typeface="Arial" panose="020B0604020202020204" pitchFamily="34" charset="0"/>
              </a:rPr>
              <a:t>Stappen:</a:t>
            </a:r>
          </a:p>
          <a:p>
            <a:pPr marL="457200" indent="-457200">
              <a:buFontTx/>
              <a:buChar char="-"/>
              <a:defRPr/>
            </a:pPr>
            <a:r>
              <a:rPr lang="nl-NL" dirty="0">
                <a:latin typeface="Arial" panose="020B0604020202020204" pitchFamily="34" charset="0"/>
                <a:cs typeface="Arial" panose="020B0604020202020204" pitchFamily="34" charset="0"/>
              </a:rPr>
              <a:t>hoofdkernwoord = </a:t>
            </a:r>
          </a:p>
          <a:p>
            <a:pPr marL="457200" indent="-457200">
              <a:buFontTx/>
              <a:buChar char="-"/>
              <a:defRPr/>
            </a:pPr>
            <a:r>
              <a:rPr lang="nl-NL" dirty="0">
                <a:latin typeface="Arial" panose="020B0604020202020204" pitchFamily="34" charset="0"/>
                <a:cs typeface="Arial" panose="020B0604020202020204" pitchFamily="34" charset="0"/>
              </a:rPr>
              <a:t>eindkernwoord = </a:t>
            </a:r>
          </a:p>
          <a:p>
            <a:pPr marL="457200" indent="-457200">
              <a:buFontTx/>
              <a:buChar char="-"/>
              <a:defRPr/>
            </a:pPr>
            <a:r>
              <a:rPr lang="nl-NL" dirty="0">
                <a:latin typeface="Arial" panose="020B0604020202020204" pitchFamily="34" charset="0"/>
                <a:cs typeface="Arial" panose="020B0604020202020204" pitchFamily="34" charset="0"/>
              </a:rPr>
              <a:t>- noodzakelijke tussenstap=</a:t>
            </a:r>
            <a:endParaRPr lang="nl-NL"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el 1"/>
          <p:cNvSpPr>
            <a:spLocks noGrp="1"/>
          </p:cNvSpPr>
          <p:nvPr>
            <p:ph type="title"/>
          </p:nvPr>
        </p:nvSpPr>
        <p:spPr/>
        <p:txBody>
          <a:bodyPr/>
          <a:lstStyle/>
          <a:p>
            <a:endParaRPr lang="x-none" altLang="x-none"/>
          </a:p>
        </p:txBody>
      </p:sp>
      <p:sp>
        <p:nvSpPr>
          <p:cNvPr id="3" name="Tijdelijke aanduiding voor inhoud 2"/>
          <p:cNvSpPr>
            <a:spLocks noGrp="1"/>
          </p:cNvSpPr>
          <p:nvPr>
            <p:ph idx="1"/>
          </p:nvPr>
        </p:nvSpPr>
        <p:spPr/>
        <p:txBody>
          <a:bodyPr/>
          <a:lstStyle/>
          <a:p>
            <a:pPr>
              <a:buFont typeface="Wingdings" pitchFamily="2" charset="2"/>
              <a:buChar char="n"/>
              <a:defRPr/>
            </a:pPr>
            <a:r>
              <a:rPr lang="nl-NL" dirty="0">
                <a:latin typeface="Arial" panose="020B0604020202020204" pitchFamily="34" charset="0"/>
                <a:cs typeface="Arial" panose="020B0604020202020204" pitchFamily="34" charset="0"/>
              </a:rPr>
              <a:t>Examenvraag: Leg uit dat de wisselkoers van een land met een betalingsbalansoverschot zal gaan stijgen. </a:t>
            </a:r>
          </a:p>
          <a:p>
            <a:pPr>
              <a:buFont typeface="Wingdings" pitchFamily="2" charset="2"/>
              <a:buChar char="n"/>
              <a:defRPr/>
            </a:pPr>
            <a:r>
              <a:rPr lang="nl-NL" dirty="0">
                <a:latin typeface="Arial" panose="020B0604020202020204" pitchFamily="34" charset="0"/>
                <a:cs typeface="Arial" panose="020B0604020202020204" pitchFamily="34" charset="0"/>
              </a:rPr>
              <a:t>Stappen:</a:t>
            </a:r>
          </a:p>
          <a:p>
            <a:pPr marL="457200" indent="-457200">
              <a:buFontTx/>
              <a:buChar char="-"/>
              <a:defRPr/>
            </a:pPr>
            <a:r>
              <a:rPr lang="nl-NL" dirty="0">
                <a:latin typeface="Arial" panose="020B0604020202020204" pitchFamily="34" charset="0"/>
                <a:cs typeface="Arial" panose="020B0604020202020204" pitchFamily="34" charset="0"/>
              </a:rPr>
              <a:t>hoofdkernwoord = </a:t>
            </a:r>
            <a:r>
              <a:rPr lang="nl-NL" dirty="0" smtClean="0">
                <a:latin typeface="Arial" panose="020B0604020202020204" pitchFamily="34" charset="0"/>
                <a:cs typeface="Arial" panose="020B0604020202020204" pitchFamily="34" charset="0"/>
              </a:rPr>
              <a:t>betalingsbalansoverschot</a:t>
            </a:r>
            <a:endParaRPr lang="nl-NL" dirty="0">
              <a:latin typeface="Arial" panose="020B0604020202020204" pitchFamily="34" charset="0"/>
              <a:cs typeface="Arial" panose="020B0604020202020204" pitchFamily="34" charset="0"/>
            </a:endParaRPr>
          </a:p>
          <a:p>
            <a:pPr marL="457200" indent="-457200">
              <a:buFontTx/>
              <a:buChar char="-"/>
              <a:defRPr/>
            </a:pPr>
            <a:r>
              <a:rPr lang="nl-NL" dirty="0">
                <a:latin typeface="Arial" panose="020B0604020202020204" pitchFamily="34" charset="0"/>
                <a:cs typeface="Arial" panose="020B0604020202020204" pitchFamily="34" charset="0"/>
              </a:rPr>
              <a:t>eindkernwoord = </a:t>
            </a:r>
            <a:r>
              <a:rPr lang="nl-NL" dirty="0" smtClean="0">
                <a:latin typeface="Arial" panose="020B0604020202020204" pitchFamily="34" charset="0"/>
                <a:cs typeface="Arial" panose="020B0604020202020204" pitchFamily="34" charset="0"/>
              </a:rPr>
              <a:t>wisselkoers</a:t>
            </a:r>
            <a:endParaRPr lang="nl-NL" dirty="0">
              <a:latin typeface="Arial" panose="020B0604020202020204" pitchFamily="34" charset="0"/>
              <a:cs typeface="Arial" panose="020B0604020202020204" pitchFamily="34" charset="0"/>
            </a:endParaRPr>
          </a:p>
          <a:p>
            <a:pPr marL="457200" indent="-457200">
              <a:buFontTx/>
              <a:buChar char="-"/>
              <a:defRPr/>
            </a:pPr>
            <a:r>
              <a:rPr lang="nl-NL" dirty="0">
                <a:latin typeface="Arial" panose="020B0604020202020204" pitchFamily="34" charset="0"/>
                <a:cs typeface="Arial" panose="020B0604020202020204" pitchFamily="34" charset="0"/>
              </a:rPr>
              <a:t>- noodzakelijke tussenstap</a:t>
            </a:r>
            <a:r>
              <a:rPr lang="nl-NL" dirty="0" smtClean="0">
                <a:latin typeface="Arial" panose="020B0604020202020204" pitchFamily="34" charset="0"/>
                <a:cs typeface="Arial" panose="020B0604020202020204" pitchFamily="34" charset="0"/>
              </a:rPr>
              <a:t>= valutamarkt</a:t>
            </a:r>
            <a:endParaRPr lang="nl-NL" dirty="0"/>
          </a:p>
          <a:p>
            <a:pPr>
              <a:buFont typeface="Wingdings" pitchFamily="2" charset="2"/>
              <a:buChar char="n"/>
              <a:defRPr/>
            </a:pPr>
            <a:endParaRPr lang="nl-NL"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el 2"/>
          <p:cNvSpPr>
            <a:spLocks noGrp="1"/>
          </p:cNvSpPr>
          <p:nvPr>
            <p:ph type="title"/>
          </p:nvPr>
        </p:nvSpPr>
        <p:spPr/>
        <p:txBody>
          <a:bodyPr/>
          <a:lstStyle/>
          <a:p>
            <a:pPr eaLnBrk="1" hangingPunct="1"/>
            <a:r>
              <a:rPr lang="nl-NL" altLang="nl-NL"/>
              <a:t>Examen vwo pilot  2013 </a:t>
            </a:r>
            <a:br>
              <a:rPr lang="nl-NL" altLang="nl-NL"/>
            </a:br>
            <a:r>
              <a:rPr lang="nl-NL" altLang="nl-NL"/>
              <a:t>Workshop examencorrectie training  </a:t>
            </a:r>
          </a:p>
        </p:txBody>
      </p:sp>
      <p:sp>
        <p:nvSpPr>
          <p:cNvPr id="19459" name="Rectangle 6"/>
          <p:cNvSpPr>
            <a:spLocks noGrp="1" noChangeArrowheads="1"/>
          </p:cNvSpPr>
          <p:nvPr>
            <p:ph type="body" idx="1"/>
          </p:nvPr>
        </p:nvSpPr>
        <p:spPr>
          <a:xfrm>
            <a:off x="468313" y="1989138"/>
            <a:ext cx="8229600" cy="3392487"/>
          </a:xfrm>
        </p:spPr>
        <p:txBody>
          <a:bodyPr/>
          <a:lstStyle/>
          <a:p>
            <a:pPr>
              <a:buFont typeface="Wingdings" pitchFamily="2" charset="2"/>
              <a:buChar char="n"/>
              <a:defRPr/>
            </a:pPr>
            <a:r>
              <a:rPr lang="nl-NL" b="1" dirty="0" smtClean="0"/>
              <a:t>Vraag 2</a:t>
            </a:r>
          </a:p>
          <a:p>
            <a:pPr marL="0" indent="0">
              <a:buFont typeface="Wingdings" pitchFamily="2" charset="2"/>
              <a:buNone/>
              <a:defRPr/>
            </a:pPr>
            <a:r>
              <a:rPr lang="nl-NL" dirty="0" smtClean="0"/>
              <a:t>Salma: Bij het uitvoeren van voorstel 2 zal een berovingsprobleem ontstaan, omdat de prijs van </a:t>
            </a:r>
            <a:r>
              <a:rPr lang="nl-NL" dirty="0" err="1" smtClean="0"/>
              <a:t>Xolyt</a:t>
            </a:r>
            <a:r>
              <a:rPr lang="nl-NL" dirty="0" smtClean="0"/>
              <a:t> in rijke landen veel hoger ligt dan in de arme landen. De rijke landen zullen massaal importeren uit de arme landen, waardoor het bedrijf minder winst maakt.</a:t>
            </a:r>
            <a:endParaRPr lang="nl-NL" dirty="0"/>
          </a:p>
          <a:p>
            <a:pPr marL="0" indent="0">
              <a:buFont typeface="Wingdings" pitchFamily="2" charset="2"/>
              <a:buNone/>
              <a:defRPr/>
            </a:pPr>
            <a:endParaRPr lang="nl-NL" dirty="0"/>
          </a:p>
          <a:p>
            <a:pPr eaLnBrk="1" hangingPunct="1">
              <a:buFont typeface="Wingdings" pitchFamily="2" charset="2"/>
              <a:buChar char="n"/>
              <a:defRPr/>
            </a:pPr>
            <a:endParaRPr lang="nl-NL" altLang="nl-NL"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Met patroon">
  <a:themeElements>
    <a:clrScheme name="Concours">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Met patroon">
      <a:majorFont>
        <a:latin typeface="Tahoma"/>
        <a:ea typeface=""/>
        <a:cs typeface=""/>
      </a:majorFont>
      <a:minorFont>
        <a:latin typeface="Tahoma"/>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et patroon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Met patroon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Met patroon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Met patroon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Met patroon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Met patroon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Met patroon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Met patroon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4835</TotalTime>
  <Words>1273</Words>
  <Application>Microsoft Office PowerPoint</Application>
  <PresentationFormat>Diavoorstelling (4:3)</PresentationFormat>
  <Paragraphs>165</Paragraphs>
  <Slides>37</Slides>
  <Notes>0</Notes>
  <HiddenSlides>0</HiddenSlides>
  <MMClips>0</MMClips>
  <ScaleCrop>false</ScaleCrop>
  <HeadingPairs>
    <vt:vector size="4" baseType="variant">
      <vt:variant>
        <vt:lpstr>Thema</vt:lpstr>
      </vt:variant>
      <vt:variant>
        <vt:i4>1</vt:i4>
      </vt:variant>
      <vt:variant>
        <vt:lpstr>Diatitels</vt:lpstr>
      </vt:variant>
      <vt:variant>
        <vt:i4>37</vt:i4>
      </vt:variant>
    </vt:vector>
  </HeadingPairs>
  <TitlesOfParts>
    <vt:vector size="38" baseType="lpstr">
      <vt:lpstr>Met patroon</vt:lpstr>
      <vt:lpstr>Workshop Examencorrectie VWO economie jaarvergadering 2017 22 maart 2017 Nico Jongerius</vt:lpstr>
      <vt:lpstr>Even voorstellen: </vt:lpstr>
      <vt:lpstr>Opzet</vt:lpstr>
      <vt:lpstr>Algemene opmerking 1</vt:lpstr>
      <vt:lpstr>PowerPoint-presentatie</vt:lpstr>
      <vt:lpstr>Algemene opmerking 2</vt:lpstr>
      <vt:lpstr>Voorbeeld</vt:lpstr>
      <vt:lpstr>PowerPoint-presentatie</vt:lpstr>
      <vt:lpstr>Examen vwo pilot  2013  Workshop examencorrectie training  </vt:lpstr>
      <vt:lpstr>Examen vwo pilot  2013  Workshop examencorrectie training </vt:lpstr>
      <vt:lpstr>Examen vwo pilot  2013  Workshop examencorrectie training </vt:lpstr>
      <vt:lpstr>Examen vwo pilot  2013  Workshop examencorrectie training </vt:lpstr>
      <vt:lpstr>Examen vwo pilot  2013  Workshop examencorrectie training </vt:lpstr>
      <vt:lpstr>Examen vwo pilot  2013  Workshop examencorrectie training </vt:lpstr>
      <vt:lpstr>Examen vwo pilot  2013  Workshop examencorrectie training </vt:lpstr>
      <vt:lpstr>Examen vwo pilot  2013  Workshop examencorrectie training </vt:lpstr>
      <vt:lpstr>Examen vwo pilot  2013  Workshop examencorrectie training </vt:lpstr>
      <vt:lpstr>Examen vwo pilot  2013  Workshop examencorrectie training </vt:lpstr>
      <vt:lpstr>PowerPoint-presentatie</vt:lpstr>
      <vt:lpstr>Examen vwo pilot  2013  Workshop examencorrectie training </vt:lpstr>
      <vt:lpstr>Examen vwo pilot  2013  Workshop examencorrectie training </vt:lpstr>
      <vt:lpstr>Examen vwo pilot  2013  Workshop examencorrectie training</vt:lpstr>
      <vt:lpstr>Examen vwo pilot  2013  Workshop examencorrectie training </vt:lpstr>
      <vt:lpstr>Examen vwo pilot  2013  Workshop examencorrectie training </vt:lpstr>
      <vt:lpstr>Examen vwo pilot  2013  Workshop examencorrectie training </vt:lpstr>
      <vt:lpstr>Examen vwo pilot  2013  Workshop examencorrectie training </vt:lpstr>
      <vt:lpstr>Examen vwo pilot  2013  Workshop examencorrectie training </vt:lpstr>
      <vt:lpstr>Examen vwo pilot  2013  Workshop examencorrectie training </vt:lpstr>
      <vt:lpstr>Examen vwo pilot  2013  Workshop examencorrectie training </vt:lpstr>
      <vt:lpstr>Examen vwo pilot  2013  Workshop examencorrectie training </vt:lpstr>
      <vt:lpstr>Examen vwo pilot  2013  Workshop examencorrectie training </vt:lpstr>
      <vt:lpstr>Examen vwo pilot  2013  Workshop examencorrectie training </vt:lpstr>
      <vt:lpstr>Examen vwo pilot  2013  Workshop examencorrectie training </vt:lpstr>
      <vt:lpstr>Examen vwo pilot  2013  Workshop examencorrectie training </vt:lpstr>
      <vt:lpstr>Examen vwo pilot  2013  Workshop examencorrectie training </vt:lpstr>
      <vt:lpstr>Examen vwo pilot  2013  Workshop examencorrectie training </vt:lpstr>
      <vt:lpstr>PowerPoint-presentatie</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Jeannet</dc:creator>
  <cp:lastModifiedBy>Nico</cp:lastModifiedBy>
  <cp:revision>99</cp:revision>
  <dcterms:created xsi:type="dcterms:W3CDTF">2010-01-17T16:03:35Z</dcterms:created>
  <dcterms:modified xsi:type="dcterms:W3CDTF">2017-03-21T12:13:01Z</dcterms:modified>
</cp:coreProperties>
</file>