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428BA-ECE3-4ABD-ABEA-C06E554A9DFA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37B5-3957-442E-BE7A-40124B0363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0506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428BA-ECE3-4ABD-ABEA-C06E554A9DFA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37B5-3957-442E-BE7A-40124B0363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8512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428BA-ECE3-4ABD-ABEA-C06E554A9DFA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37B5-3957-442E-BE7A-40124B0363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0709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428BA-ECE3-4ABD-ABEA-C06E554A9DFA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37B5-3957-442E-BE7A-40124B0363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1489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428BA-ECE3-4ABD-ABEA-C06E554A9DFA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37B5-3957-442E-BE7A-40124B0363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0842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428BA-ECE3-4ABD-ABEA-C06E554A9DFA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37B5-3957-442E-BE7A-40124B0363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7968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428BA-ECE3-4ABD-ABEA-C06E554A9DFA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37B5-3957-442E-BE7A-40124B0363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8757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428BA-ECE3-4ABD-ABEA-C06E554A9DFA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37B5-3957-442E-BE7A-40124B0363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72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428BA-ECE3-4ABD-ABEA-C06E554A9DFA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37B5-3957-442E-BE7A-40124B0363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1640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428BA-ECE3-4ABD-ABEA-C06E554A9DFA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37B5-3957-442E-BE7A-40124B0363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8396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428BA-ECE3-4ABD-ABEA-C06E554A9DFA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737B5-3957-442E-BE7A-40124B0363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7655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428BA-ECE3-4ABD-ABEA-C06E554A9DFA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737B5-3957-442E-BE7A-40124B0363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4473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NAAR EEN SOCIAAL EN ECOLOGISCH</a:t>
            </a:r>
            <a:br>
              <a:rPr lang="nl-NL" dirty="0" smtClean="0"/>
            </a:br>
            <a:r>
              <a:rPr lang="nl-NL" dirty="0" smtClean="0"/>
              <a:t> HOUDBARE ECONOMIE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ONTWIKKELINGEN EN DISCUSSIES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9925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MONETAIR BESTEL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GELD ALS SCHULD</a:t>
            </a:r>
          </a:p>
          <a:p>
            <a:r>
              <a:rPr lang="nl-NL" dirty="0" smtClean="0"/>
              <a:t>SCHULDENCRISIS</a:t>
            </a:r>
          </a:p>
          <a:p>
            <a:r>
              <a:rPr lang="nl-NL" dirty="0" smtClean="0"/>
              <a:t>RENTE NUL/GRATIS GELD/NIEUW BUBBELS</a:t>
            </a:r>
          </a:p>
          <a:p>
            <a:r>
              <a:rPr lang="nl-NL" dirty="0" smtClean="0"/>
              <a:t>VOLGENDE CRISIS?</a:t>
            </a:r>
          </a:p>
          <a:p>
            <a:r>
              <a:rPr lang="nl-NL" dirty="0" smtClean="0"/>
              <a:t> GELDSCHEPPING DOOR OVERHEID?</a:t>
            </a:r>
          </a:p>
          <a:p>
            <a:r>
              <a:rPr lang="nl-NL" dirty="0" smtClean="0"/>
              <a:t>DIGITAL MONEY CB’S?</a:t>
            </a:r>
          </a:p>
          <a:p>
            <a:r>
              <a:rPr lang="nl-NL" dirty="0" smtClean="0"/>
              <a:t>BETALINGSVERKEER LOS VAN BANKEN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322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OMKERING DOEL EN MIDDEL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DOEL: WELZIJN MENS EN SAMENLEVING</a:t>
            </a:r>
          </a:p>
          <a:p>
            <a:r>
              <a:rPr lang="nl-NL" dirty="0" smtClean="0"/>
              <a:t>VERSTERKING DRAAGVERMOGEN PLANEET</a:t>
            </a:r>
          </a:p>
          <a:p>
            <a:r>
              <a:rPr lang="nl-NL" dirty="0" smtClean="0"/>
              <a:t>WINST EN ECONOMISCHE GROEI MIDDEL</a:t>
            </a:r>
          </a:p>
          <a:p>
            <a:r>
              <a:rPr lang="nl-NL" dirty="0" smtClean="0"/>
              <a:t>SOCIALE ONDERNEMING</a:t>
            </a:r>
          </a:p>
          <a:p>
            <a:r>
              <a:rPr lang="nl-NL" smtClean="0"/>
              <a:t>DHZ/DHS</a:t>
            </a:r>
            <a:endParaRPr lang="nl-NL" dirty="0" smtClean="0"/>
          </a:p>
          <a:p>
            <a:r>
              <a:rPr lang="nl-NL" dirty="0" smtClean="0"/>
              <a:t>VISIONAIRE LEIDERS</a:t>
            </a:r>
          </a:p>
          <a:p>
            <a:r>
              <a:rPr lang="nl-NL" dirty="0" smtClean="0"/>
              <a:t>VERBINDEN SOCIALE- EN DUURZAAMHEIDSAGENDA  </a:t>
            </a:r>
          </a:p>
        </p:txBody>
      </p:sp>
    </p:spTree>
    <p:extLst>
      <p:ext uri="{BB962C8B-B14F-4D97-AF65-F5344CB8AC3E}">
        <p14:creationId xmlns:p14="http://schemas.microsoft.com/office/powerpoint/2010/main" val="1209158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DISFUNCTIONEREN STELSEL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TOENEMEND ONGELIJKE INKOMENS- EN VERMOGENSVERDELING</a:t>
            </a:r>
          </a:p>
          <a:p>
            <a:endParaRPr lang="nl-NL" dirty="0" smtClean="0"/>
          </a:p>
          <a:p>
            <a:r>
              <a:rPr lang="nl-NL" dirty="0" smtClean="0"/>
              <a:t>TRAGEDIE VAN DE COMMONS</a:t>
            </a:r>
          </a:p>
          <a:p>
            <a:endParaRPr lang="nl-NL" dirty="0" smtClean="0"/>
          </a:p>
          <a:p>
            <a:r>
              <a:rPr lang="nl-NL" dirty="0" smtClean="0"/>
              <a:t>LINEAIRE PRODUKTIEPROCESSEN</a:t>
            </a:r>
          </a:p>
          <a:p>
            <a:endParaRPr lang="nl-NL" dirty="0"/>
          </a:p>
          <a:p>
            <a:r>
              <a:rPr lang="nl-NL" dirty="0" smtClean="0"/>
              <a:t>VASTLOPEN MONETAIR BESTEL</a:t>
            </a:r>
          </a:p>
          <a:p>
            <a:pPr marL="0" indent="0">
              <a:buNone/>
            </a:pPr>
            <a:endParaRPr lang="nl-NL" dirty="0" smtClean="0"/>
          </a:p>
          <a:p>
            <a:r>
              <a:rPr lang="nl-NL" dirty="0" smtClean="0"/>
              <a:t>OMKERING DOEL EN MIDDEL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02258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/>
          </a:bodyPr>
          <a:lstStyle/>
          <a:p>
            <a:r>
              <a:rPr lang="nl-NL" dirty="0" smtClean="0"/>
              <a:t>INKOMENS- EN VERMOGENSVERDELING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dirty="0" smtClean="0"/>
          </a:p>
          <a:p>
            <a:r>
              <a:rPr lang="nl-NL" dirty="0" smtClean="0"/>
              <a:t>VERLIEZERS GLOBALISERING/BRON POPULISME</a:t>
            </a:r>
          </a:p>
          <a:p>
            <a:r>
              <a:rPr lang="nl-NL" dirty="0" smtClean="0"/>
              <a:t>MEER BANEN DOOR ECONOMISCHE GROEI?</a:t>
            </a:r>
          </a:p>
          <a:p>
            <a:r>
              <a:rPr lang="nl-NL" dirty="0" smtClean="0"/>
              <a:t>ECONOMISCH NATIONALISME?</a:t>
            </a:r>
          </a:p>
          <a:p>
            <a:r>
              <a:rPr lang="nl-NL" dirty="0" smtClean="0"/>
              <a:t>MINDER FLEX, MEER ZEKERHEID?</a:t>
            </a:r>
          </a:p>
          <a:p>
            <a:r>
              <a:rPr lang="nl-NL" dirty="0" smtClean="0"/>
              <a:t>LEVEN LANG LEREN?</a:t>
            </a:r>
          </a:p>
          <a:p>
            <a:r>
              <a:rPr lang="nl-NL" dirty="0" smtClean="0"/>
              <a:t>BASISINKOMEN?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63283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TRAGEDIE VAN DE COMMONS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KLIMAATVERANDERING/VERVUILING/UITPUT-TING/VERLIES BIODIVERSITEIT/AANTASTING DRAAGVERMOGEN AARDE</a:t>
            </a:r>
          </a:p>
          <a:p>
            <a:r>
              <a:rPr lang="nl-NL" dirty="0" smtClean="0"/>
              <a:t>BEPRIJZEN (CO2), TRUE PRICE</a:t>
            </a:r>
          </a:p>
          <a:p>
            <a:r>
              <a:rPr lang="nl-NL" dirty="0" smtClean="0"/>
              <a:t>INTERNATIONALE VERDRAGEN (PARIJS, </a:t>
            </a:r>
            <a:r>
              <a:rPr lang="nl-NL" dirty="0" err="1" smtClean="0"/>
              <a:t>SDG’s</a:t>
            </a:r>
            <a:r>
              <a:rPr lang="nl-NL" dirty="0" smtClean="0"/>
              <a:t>)</a:t>
            </a:r>
          </a:p>
          <a:p>
            <a:r>
              <a:rPr lang="nl-NL" dirty="0" smtClean="0"/>
              <a:t>NATIONALE WETGEVING</a:t>
            </a:r>
          </a:p>
          <a:p>
            <a:r>
              <a:rPr lang="nl-NL" dirty="0" smtClean="0"/>
              <a:t>RELATIONELE ETHIEK</a:t>
            </a:r>
          </a:p>
          <a:p>
            <a:r>
              <a:rPr lang="nl-NL" dirty="0" smtClean="0"/>
              <a:t>MVO/PPP BOTTOM LINE/INTEGRATED REPORTING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88781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LINEAIRE ECONOMIE</a:t>
            </a:r>
            <a:endParaRPr lang="nl-NL" dirty="0"/>
          </a:p>
        </p:txBody>
      </p:sp>
      <p:pic>
        <p:nvPicPr>
          <p:cNvPr id="6" name="Tijdelijke aanduiding voor inhoud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484784"/>
            <a:ext cx="8064896" cy="4896544"/>
          </a:xfrm>
        </p:spPr>
      </p:pic>
    </p:spTree>
    <p:extLst>
      <p:ext uri="{BB962C8B-B14F-4D97-AF65-F5344CB8AC3E}">
        <p14:creationId xmlns:p14="http://schemas.microsoft.com/office/powerpoint/2010/main" val="409326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VAN LINEAIRE NAAR CIRCULAIRE ECONOMIE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412776"/>
            <a:ext cx="8568951" cy="5112568"/>
          </a:xfrm>
        </p:spPr>
      </p:pic>
    </p:spTree>
    <p:extLst>
      <p:ext uri="{BB962C8B-B14F-4D97-AF65-F5344CB8AC3E}">
        <p14:creationId xmlns:p14="http://schemas.microsoft.com/office/powerpoint/2010/main" val="43957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CIRCULAIRE ECONOMIE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12776"/>
            <a:ext cx="8352927" cy="5112568"/>
          </a:xfrm>
        </p:spPr>
      </p:pic>
    </p:spTree>
    <p:extLst>
      <p:ext uri="{BB962C8B-B14F-4D97-AF65-F5344CB8AC3E}">
        <p14:creationId xmlns:p14="http://schemas.microsoft.com/office/powerpoint/2010/main" val="201961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KENMERKEN CE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GERICHT OP PRODUCTIVITEIT GEBRUIK NHB</a:t>
            </a:r>
          </a:p>
          <a:p>
            <a:r>
              <a:rPr lang="nl-NL" dirty="0" smtClean="0"/>
              <a:t>REPARATIE EN HERGEBRUIK GRONDSTOFFEN</a:t>
            </a:r>
          </a:p>
          <a:p>
            <a:r>
              <a:rPr lang="nl-NL" dirty="0" smtClean="0"/>
              <a:t>ENERGIE UIT HERNIEUWBARE BRONNEN</a:t>
            </a:r>
          </a:p>
          <a:p>
            <a:r>
              <a:rPr lang="nl-NL" dirty="0" smtClean="0"/>
              <a:t>SAMENWERKING IN KETENS</a:t>
            </a:r>
          </a:p>
          <a:p>
            <a:r>
              <a:rPr lang="nl-NL" dirty="0" smtClean="0"/>
              <a:t>REGIONAAL/LOKAAL GEORGANISEERD</a:t>
            </a:r>
          </a:p>
          <a:p>
            <a:r>
              <a:rPr lang="nl-NL" dirty="0" smtClean="0"/>
              <a:t>PRODUKTEN ALS DIENST</a:t>
            </a:r>
          </a:p>
          <a:p>
            <a:r>
              <a:rPr lang="nl-NL" dirty="0" smtClean="0"/>
              <a:t>NIEUWE BUSINESS- EN FINANCIERINGS- MODELLEN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0280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GENERATIE MICRO TECHNOLOGIE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INFORMATIE EN COMMUNICATIE-T, NANO-T, NIEUWE MATERIALEN-T, ENERGIE-T, ROBOTICA, 3D-PRINTEN</a:t>
            </a:r>
          </a:p>
          <a:p>
            <a:r>
              <a:rPr lang="nl-NL" dirty="0" smtClean="0"/>
              <a:t>LIFE SCIENCES EN BIO-T, PREVENTIEVE GEZONDHEIDSZORG, BIOBASED ECONOMY</a:t>
            </a:r>
          </a:p>
          <a:p>
            <a:r>
              <a:rPr lang="nl-NL" dirty="0" smtClean="0"/>
              <a:t>TOEPASBAAR OP KLEINE SCHAAL</a:t>
            </a:r>
          </a:p>
          <a:p>
            <a:r>
              <a:rPr lang="nl-NL" dirty="0" smtClean="0"/>
              <a:t>LAGE OF NUL MARGINALE KOSTEN</a:t>
            </a:r>
          </a:p>
          <a:p>
            <a:r>
              <a:rPr lang="nl-NL" dirty="0" smtClean="0"/>
              <a:t>HERALLOCATIE PRODUKTIE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51923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212</Words>
  <Application>Microsoft Office PowerPoint</Application>
  <PresentationFormat>Diavoorstelling (4:3)</PresentationFormat>
  <Paragraphs>61</Paragraphs>
  <Slides>11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2" baseType="lpstr">
      <vt:lpstr>Kantoorthema</vt:lpstr>
      <vt:lpstr>NAAR EEN SOCIAAL EN ECOLOGISCH  HOUDBARE ECONOMIE</vt:lpstr>
      <vt:lpstr>DISFUNCTIONEREN STELSEL</vt:lpstr>
      <vt:lpstr>INKOMENS- EN VERMOGENSVERDELING</vt:lpstr>
      <vt:lpstr>TRAGEDIE VAN DE COMMONS</vt:lpstr>
      <vt:lpstr>LINEAIRE ECONOMIE</vt:lpstr>
      <vt:lpstr>VAN LINEAIRE NAAR CIRCULAIRE ECONOMIE</vt:lpstr>
      <vt:lpstr>CIRCULAIRE ECONOMIE</vt:lpstr>
      <vt:lpstr>KENMERKEN CE</vt:lpstr>
      <vt:lpstr>GENERATIE MICRO TECHNOLOGIE</vt:lpstr>
      <vt:lpstr>MONETAIR BESTEL</vt:lpstr>
      <vt:lpstr>OMKERING DOEL EN MIDDEL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NAAR EE</dc:title>
  <dc:creator>User</dc:creator>
  <cp:lastModifiedBy>Hans Semeijn</cp:lastModifiedBy>
  <cp:revision>19</cp:revision>
  <dcterms:created xsi:type="dcterms:W3CDTF">2017-02-28T14:53:16Z</dcterms:created>
  <dcterms:modified xsi:type="dcterms:W3CDTF">2017-03-20T12:05:26Z</dcterms:modified>
</cp:coreProperties>
</file>